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38"/>
  </p:handoutMasterIdLst>
  <p:sldIdLst>
    <p:sldId id="409" r:id="rId3"/>
    <p:sldId id="410" r:id="rId4"/>
    <p:sldId id="414" r:id="rId6"/>
    <p:sldId id="411" r:id="rId7"/>
    <p:sldId id="416" r:id="rId8"/>
    <p:sldId id="434" r:id="rId9"/>
    <p:sldId id="415" r:id="rId10"/>
    <p:sldId id="417" r:id="rId11"/>
    <p:sldId id="419" r:id="rId12"/>
    <p:sldId id="423" r:id="rId13"/>
    <p:sldId id="421" r:id="rId14"/>
    <p:sldId id="424" r:id="rId15"/>
    <p:sldId id="425" r:id="rId16"/>
    <p:sldId id="426" r:id="rId17"/>
    <p:sldId id="427" r:id="rId18"/>
    <p:sldId id="428" r:id="rId19"/>
    <p:sldId id="429" r:id="rId20"/>
    <p:sldId id="430" r:id="rId21"/>
    <p:sldId id="431" r:id="rId22"/>
    <p:sldId id="432" r:id="rId23"/>
    <p:sldId id="463" r:id="rId24"/>
    <p:sldId id="436" r:id="rId25"/>
    <p:sldId id="439" r:id="rId26"/>
    <p:sldId id="458" r:id="rId27"/>
    <p:sldId id="459" r:id="rId28"/>
    <p:sldId id="440" r:id="rId29"/>
    <p:sldId id="441" r:id="rId30"/>
    <p:sldId id="460" r:id="rId31"/>
    <p:sldId id="474" r:id="rId32"/>
    <p:sldId id="476" r:id="rId33"/>
    <p:sldId id="461" r:id="rId34"/>
    <p:sldId id="446" r:id="rId35"/>
    <p:sldId id="480" r:id="rId36"/>
    <p:sldId id="445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d2shiMO2Yy6TKksDrWI32w==" hashData="Fkk8YF8pdXy221Cm8me/k9c4XBU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0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2.xml"/><Relationship Id="rId39" Type="http://schemas.openxmlformats.org/officeDocument/2006/relationships/presProps" Target="presProps.xml"/><Relationship Id="rId38" Type="http://schemas.openxmlformats.org/officeDocument/2006/relationships/handoutMaster" Target="handoutMasters/handoutMaster1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87AAF-E751-4D28-9652-CB887639EB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952ED-4A1D-4758-A725-A306BD5695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3000">
        <p14:reveal/>
      </p:transition>
    </mc:Choice>
    <mc:Fallback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9.jpeg"/><Relationship Id="rId1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1.jpeg"/><Relationship Id="rId1" Type="http://schemas.openxmlformats.org/officeDocument/2006/relationships/image" Target="../media/image3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5.png"/><Relationship Id="rId1" Type="http://schemas.openxmlformats.org/officeDocument/2006/relationships/image" Target="../media/image3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11.png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tags" Target="../tags/tag74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36.png"/><Relationship Id="rId3" Type="http://schemas.openxmlformats.org/officeDocument/2006/relationships/tags" Target="../tags/tag88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microsoft.com/office/2007/relationships/media" Target="../media/media3.mp3"/><Relationship Id="rId3" Type="http://schemas.openxmlformats.org/officeDocument/2006/relationships/audio" Target="../media/media3.mp3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11.png"/><Relationship Id="rId1" Type="http://schemas.openxmlformats.org/officeDocument/2006/relationships/tags" Target="../tags/tag6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18795" y="344805"/>
            <a:ext cx="580771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rgbClr val="002060"/>
                </a:solidFill>
              </a:rPr>
              <a:t>尊敬的各位家长朋友们：</a:t>
            </a:r>
            <a:endParaRPr lang="zh-CN" altLang="en-US" sz="3600">
              <a:solidFill>
                <a:srgbClr val="00206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78525" y="3018155"/>
            <a:ext cx="4951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002060"/>
                </a:solidFill>
                <a:sym typeface="+mn-ea"/>
              </a:rPr>
              <a:t>期待已久的家长会，</a:t>
            </a:r>
            <a:endParaRPr lang="zh-CN" altLang="en-US" sz="3600"/>
          </a:p>
        </p:txBody>
      </p:sp>
      <p:sp>
        <p:nvSpPr>
          <p:cNvPr id="9" name="文本框 8"/>
          <p:cNvSpPr txBox="1"/>
          <p:nvPr/>
        </p:nvSpPr>
        <p:spPr>
          <a:xfrm>
            <a:off x="5978525" y="4380865"/>
            <a:ext cx="3987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002060"/>
                </a:solidFill>
                <a:sym typeface="+mn-ea"/>
              </a:rPr>
              <a:t>马上开始啦</a:t>
            </a:r>
            <a:r>
              <a:rPr lang="zh-CN" altLang="en-US" sz="3600">
                <a:solidFill>
                  <a:srgbClr val="002060"/>
                </a:solidFill>
                <a:sym typeface="+mn-ea"/>
              </a:rPr>
              <a:t>！</a:t>
            </a:r>
            <a:endParaRPr lang="zh-CN" altLang="en-US" sz="3600"/>
          </a:p>
        </p:txBody>
      </p:sp>
      <p:sp>
        <p:nvSpPr>
          <p:cNvPr id="11" name="文本框 10"/>
          <p:cNvSpPr txBox="1"/>
          <p:nvPr/>
        </p:nvSpPr>
        <p:spPr>
          <a:xfrm>
            <a:off x="6034405" y="1667510"/>
            <a:ext cx="3325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002060"/>
                </a:solidFill>
                <a:sym typeface="+mn-ea"/>
              </a:rPr>
              <a:t>大家晚上好！</a:t>
            </a:r>
            <a:endParaRPr lang="zh-CN" altLang="en-US" sz="3600"/>
          </a:p>
        </p:txBody>
      </p:sp>
      <p:pic>
        <p:nvPicPr>
          <p:cNvPr id="3" name="王苏萨克斯 - 回家 (萨克斯版)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72980" y="1351280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31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493" y="-127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4907915" y="2777490"/>
            <a:ext cx="394589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教师学习点评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03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4000" y="257810"/>
            <a:ext cx="3227070" cy="441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4000" y="4806315"/>
            <a:ext cx="329184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张瑞珊：珊珊是一个聪明活泼机灵的小女孩，手，眼，脑都特别灵活，是我们班的运动健将，学习认真</a:t>
            </a:r>
            <a:r>
              <a:rPr lang="zh-CN" altLang="en-US"/>
              <a:t>，积极努力，是一个爱学习守纪律的好孩子。</a:t>
            </a:r>
            <a:endParaRPr lang="zh-CN" altLang="en-US"/>
          </a:p>
        </p:txBody>
      </p:sp>
      <p:pic>
        <p:nvPicPr>
          <p:cNvPr id="4" name="图片 3" descr="0db4c0cc4510e8560872288cc63c3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005" y="438150"/>
            <a:ext cx="5410835" cy="40589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85915" y="5083810"/>
            <a:ext cx="43110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李芷欧璇：欧璇是一个低调奢华有内涵的代表，脸上总洋溢着甜甜的笑容，特别萌，。画</a:t>
            </a:r>
            <a:r>
              <a:rPr lang="zh-CN" altLang="en-US"/>
              <a:t>画很好看，字写得也非常不错，是一个学习刻苦非常有毅力</a:t>
            </a:r>
            <a:r>
              <a:rPr lang="zh-CN" altLang="en-US"/>
              <a:t>的孩子。</a:t>
            </a:r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4850130" y="427355"/>
            <a:ext cx="43815" cy="576834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7b2b85b75eefa874e57c511d76ed1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80" y="236220"/>
            <a:ext cx="2948940" cy="63849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05810" y="354965"/>
            <a:ext cx="300101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王诗依诺：你是一个聪明活泼可爱的孩子，课堂上总能见到你高高举起的小手，你思维敏捷，踊跃发言，语言表达能力强，学习刻苦认真，老师相信你一定可以坚持下去，加油！！！</a:t>
            </a:r>
            <a:endParaRPr lang="zh-CN" altLang="en-US"/>
          </a:p>
        </p:txBody>
      </p:sp>
      <p:pic>
        <p:nvPicPr>
          <p:cNvPr id="4" name="图片 3" descr="4b92e7e1abfd6b0f5e74aa13cd11c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915" y="97155"/>
            <a:ext cx="4998085" cy="66643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36390" y="4185920"/>
            <a:ext cx="28841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王一晴：你的口语表达能力很强，你很喜欢看书，图书角经常看见你的身影。不论是数学还是语文的知识，不写完老师的作业绝不休息</a:t>
            </a:r>
            <a:r>
              <a:rPr lang="zh-CN" altLang="en-US"/>
              <a:t>。</a:t>
            </a:r>
            <a:endParaRPr lang="zh-CN" altLang="en-US"/>
          </a:p>
        </p:txBody>
      </p:sp>
      <p:cxnSp>
        <p:nvCxnSpPr>
          <p:cNvPr id="10" name="肘形连接符 9"/>
          <p:cNvCxnSpPr/>
          <p:nvPr/>
        </p:nvCxnSpPr>
        <p:spPr>
          <a:xfrm rot="5400000">
            <a:off x="1964055" y="1602740"/>
            <a:ext cx="6266180" cy="3418840"/>
          </a:xfrm>
          <a:prstGeom prst="bentConnector3">
            <a:avLst>
              <a:gd name="adj1" fmla="val 5001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cbf27acfeb4082e955455d760d255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790" y="150495"/>
            <a:ext cx="3904615" cy="5207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33850" y="150495"/>
            <a:ext cx="324929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范子菲：菲菲是一个懂事且自尊心很强的孩子，做事认真仔细，上课认真听讲，积极举手发言。菲菲的拼音学的特好，是我们班每次考试都能得</a:t>
            </a:r>
            <a:r>
              <a:rPr lang="en-US" altLang="zh-CN"/>
              <a:t>100</a:t>
            </a:r>
            <a:r>
              <a:rPr lang="zh-CN" altLang="en-US"/>
              <a:t>分的女孩子，这学期你的进步很大，值得表扬！</a:t>
            </a:r>
            <a:endParaRPr lang="zh-CN" altLang="en-US"/>
          </a:p>
        </p:txBody>
      </p:sp>
      <p:pic>
        <p:nvPicPr>
          <p:cNvPr id="5" name="图片 4" descr="8d7f40ac87066a2d71e6f646b9c7ab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370" y="908050"/>
            <a:ext cx="4046855" cy="53962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28845" y="3399155"/>
            <a:ext cx="318008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张子萱：萱萱是一个聪明，漂亮的小女孩，是典型的大家闺秀，大家都喜欢你。老师经常会流连你弹琴的优雅，欣赏你</a:t>
            </a:r>
            <a:r>
              <a:rPr lang="zh-CN" altLang="en-US"/>
              <a:t>婀娜</a:t>
            </a:r>
            <a:r>
              <a:rPr lang="zh-CN" altLang="en-US">
                <a:sym typeface="+mn-ea"/>
              </a:rPr>
              <a:t>的舞姿，</a:t>
            </a:r>
            <a:r>
              <a:rPr lang="zh-CN" altLang="en-US"/>
              <a:t>你的字也写的超级棒，是我们班的书法家！</a:t>
            </a:r>
            <a:endParaRPr lang="zh-CN" altLang="en-US"/>
          </a:p>
        </p:txBody>
      </p:sp>
      <p:cxnSp>
        <p:nvCxnSpPr>
          <p:cNvPr id="9" name="肘形连接符 8"/>
          <p:cNvCxnSpPr/>
          <p:nvPr/>
        </p:nvCxnSpPr>
        <p:spPr>
          <a:xfrm rot="5400000">
            <a:off x="3070225" y="1455420"/>
            <a:ext cx="5848350" cy="3512185"/>
          </a:xfrm>
          <a:prstGeom prst="bentConnector3">
            <a:avLst>
              <a:gd name="adj1" fmla="val 50005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829c7d42dea426a5d1dcdf56df12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295" y="123825"/>
            <a:ext cx="3644265" cy="48602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06850" y="123825"/>
            <a:ext cx="30626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李一鸣：知道吗？鸣鸣你笑起来，非常憨厚可爱，虎头虎脑的，就像个开心果。在幼儿园里，总是能听到那种清脆爽朗的笑声</a:t>
            </a:r>
            <a:r>
              <a:rPr lang="zh-CN" altLang="en-US"/>
              <a:t>。你很热心，常常帮助其他小朋友，是一个非常爱国爱家</a:t>
            </a:r>
            <a:r>
              <a:rPr lang="zh-CN" altLang="en-US"/>
              <a:t>的好宝宝。</a:t>
            </a:r>
            <a:endParaRPr lang="zh-CN" altLang="en-US"/>
          </a:p>
        </p:txBody>
      </p:sp>
      <p:pic>
        <p:nvPicPr>
          <p:cNvPr id="4" name="图片 3" descr="db835025da86352088f816384113de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225" y="1619885"/>
            <a:ext cx="3770630" cy="50285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25340" y="3661410"/>
            <a:ext cx="34048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姚懿轩：老师发现轩轩是一个学习很努力认真的小男孩，非常喜欢帮助老师做一些力所能及的事，也能够认真完成作业。轩轩字写得很漂亮，非常有笔体，每次在老师的生字</a:t>
            </a:r>
            <a:r>
              <a:rPr lang="zh-CN" altLang="en-US"/>
              <a:t>测试中都能够名列前茅。</a:t>
            </a:r>
            <a:endParaRPr lang="zh-CN" altLang="en-US"/>
          </a:p>
        </p:txBody>
      </p:sp>
      <p:cxnSp>
        <p:nvCxnSpPr>
          <p:cNvPr id="6" name="肘形连接符 5"/>
          <p:cNvCxnSpPr/>
          <p:nvPr/>
        </p:nvCxnSpPr>
        <p:spPr>
          <a:xfrm rot="5400000">
            <a:off x="2931160" y="1532890"/>
            <a:ext cx="6033770" cy="3543300"/>
          </a:xfrm>
          <a:prstGeom prst="bentConnector3">
            <a:avLst>
              <a:gd name="adj1" fmla="val 50011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90e79607c273543ac9cec3cc71888f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" y="109220"/>
            <a:ext cx="3912235" cy="52177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45280" y="109220"/>
            <a:ext cx="279908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佟昊泽：昊泽不但聪明，还很有个性，非常有自己的主见，喜欢为集体服务，是老师得力的小助手。在任何的活动中都认真积极，是我们班的理解力领悟力超</a:t>
            </a:r>
            <a:r>
              <a:rPr lang="zh-CN" altLang="en-US"/>
              <a:t>强的小精豆。</a:t>
            </a:r>
            <a:endParaRPr lang="zh-CN" altLang="en-US"/>
          </a:p>
        </p:txBody>
      </p:sp>
      <p:pic>
        <p:nvPicPr>
          <p:cNvPr id="5" name="图片 4" descr="a37eaf57c26b0797db1ce59ae0effa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890" y="1454150"/>
            <a:ext cx="3888740" cy="51854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28590" y="3335655"/>
            <a:ext cx="290893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李子奥：奥奥是一个聪明自律的孩子，上课时能遵守纪律，认真听讲，积极发言。奥奥的手非常灵巧</a:t>
            </a:r>
            <a:r>
              <a:rPr lang="zh-CN" altLang="en-US"/>
              <a:t>，画画非常美，是一个上进心和</a:t>
            </a:r>
            <a:r>
              <a:rPr lang="zh-CN" altLang="en-US"/>
              <a:t>自尊心都超强的，对自己要求非常严格的孩子。</a:t>
            </a:r>
            <a:endParaRPr lang="zh-CN" altLang="en-US"/>
          </a:p>
        </p:txBody>
      </p:sp>
      <p:cxnSp>
        <p:nvCxnSpPr>
          <p:cNvPr id="7" name="肘形连接符 6"/>
          <p:cNvCxnSpPr/>
          <p:nvPr/>
        </p:nvCxnSpPr>
        <p:spPr>
          <a:xfrm rot="5400000">
            <a:off x="3124200" y="1401445"/>
            <a:ext cx="5770880" cy="3295015"/>
          </a:xfrm>
          <a:prstGeom prst="bentConnector3">
            <a:avLst>
              <a:gd name="adj1" fmla="val 50006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77a1481a8c925aecf43477378f08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420" y="240030"/>
            <a:ext cx="3413125" cy="45516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3325" y="240030"/>
            <a:ext cx="3048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赵梓童：童童是一个聪明活泼又爱漂亮的小女孩，这个学期童童各方面都有很大的进步，童童的普通话是我们班最标准的，已经具备了当老师的潜质，就像个小小外交官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4" name="图片 3" descr="c3885df436f650e74a648b0996d4d7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700" y="1215390"/>
            <a:ext cx="4027805" cy="53708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485005" y="3227070"/>
            <a:ext cx="352869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王诗淼：淼淼是一个文静，懂事且有礼貌的小孩子，非常独立有头脑，还愿意帮助老师和同学，人缘特好，和老师沟通交流也是最有礼貌的。年会舞蹈时的动作特别优美</a:t>
            </a:r>
            <a:r>
              <a:rPr lang="zh-CN" altLang="en-US"/>
              <a:t>，是最有气质的一个小女孩。</a:t>
            </a:r>
            <a:endParaRPr lang="zh-CN" altLang="en-US"/>
          </a:p>
        </p:txBody>
      </p:sp>
      <p:cxnSp>
        <p:nvCxnSpPr>
          <p:cNvPr id="7" name="肘形连接符 6"/>
          <p:cNvCxnSpPr/>
          <p:nvPr/>
        </p:nvCxnSpPr>
        <p:spPr>
          <a:xfrm rot="5400000">
            <a:off x="2985135" y="1138555"/>
            <a:ext cx="5492750" cy="3821430"/>
          </a:xfrm>
          <a:prstGeom prst="bentConnector3">
            <a:avLst>
              <a:gd name="adj1" fmla="val 50012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8061aea770f42a662262b5b2150ed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055" y="153035"/>
            <a:ext cx="3726815" cy="49688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39870" y="401955"/>
            <a:ext cx="304863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李依彤：依彤是一个活泼可爱的小姑娘，理解能力和分析能力是最强的，积极的参加幼儿园的各种活动，能够很好的</a:t>
            </a:r>
            <a:r>
              <a:rPr lang="zh-CN" altLang="en-US"/>
              <a:t>掌握所学知识，画画和写字是依彤的强项，讲故事也讲的</a:t>
            </a:r>
            <a:r>
              <a:rPr lang="zh-CN" altLang="en-US"/>
              <a:t>非常有感情。</a:t>
            </a:r>
            <a:endParaRPr lang="zh-CN" altLang="en-US"/>
          </a:p>
        </p:txBody>
      </p:sp>
      <p:pic>
        <p:nvPicPr>
          <p:cNvPr id="4" name="图片 3" descr="0f4f7478f8673b355d28e937dd012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520" y="1067435"/>
            <a:ext cx="4138930" cy="55187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56455" y="3752215"/>
            <a:ext cx="31870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刘子琪：小花是一个天真可爱的小女孩，是我们班最小的小宝贝儿。不管是学习方面，还是活动方面，她都是一个非常优秀的孩子，干净整洁。小花还</a:t>
            </a:r>
            <a:r>
              <a:rPr lang="zh-CN" altLang="en-US"/>
              <a:t>非常喜欢看书和画画。</a:t>
            </a:r>
            <a:endParaRPr lang="zh-CN" altLang="en-US"/>
          </a:p>
        </p:txBody>
      </p:sp>
      <p:cxnSp>
        <p:nvCxnSpPr>
          <p:cNvPr id="6" name="肘形连接符 5"/>
          <p:cNvCxnSpPr/>
          <p:nvPr/>
        </p:nvCxnSpPr>
        <p:spPr>
          <a:xfrm rot="5400000">
            <a:off x="3070225" y="1594485"/>
            <a:ext cx="5724525" cy="3419475"/>
          </a:xfrm>
          <a:prstGeom prst="bentConnector3">
            <a:avLst>
              <a:gd name="adj1" fmla="val 50006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82ac2507c30b4caa9e2fdc1bc025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670" y="178435"/>
            <a:ext cx="4108450" cy="54787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62120" y="905510"/>
            <a:ext cx="272288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丑恩北：北北是一个天真可爱的小男孩，每天都开开心心的来幼儿园，主动和老师问好。北北的头脑那是非常非常的聪明，爱学爱问，善于思考，特别喜欢武打动画片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4" name="图片 3" descr="ff6e8551e76353ac60be6909538e66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325" y="1384935"/>
            <a:ext cx="4015740" cy="53549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090795" y="3627120"/>
            <a:ext cx="29705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王梓诺：诺诺是一个非常守时，懂纪律的好孩子，每天都是第一个来幼儿园。非常学习认真，经常是第一名写完作业，数学作业也能完成的又快又准确</a:t>
            </a:r>
            <a:r>
              <a:rPr lang="zh-CN" altLang="en-US"/>
              <a:t>。</a:t>
            </a:r>
            <a:endParaRPr lang="zh-CN" altLang="en-US"/>
          </a:p>
        </p:txBody>
      </p:sp>
      <p:cxnSp>
        <p:nvCxnSpPr>
          <p:cNvPr id="6" name="肘形连接符 5"/>
          <p:cNvCxnSpPr/>
          <p:nvPr/>
        </p:nvCxnSpPr>
        <p:spPr>
          <a:xfrm rot="5400000">
            <a:off x="3380740" y="1797050"/>
            <a:ext cx="5431155" cy="3264535"/>
          </a:xfrm>
          <a:prstGeom prst="bentConnector3">
            <a:avLst>
              <a:gd name="adj1" fmla="val 50006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9b49ec4c2139cff557d9d7fe677778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180" y="154305"/>
            <a:ext cx="3713480" cy="49517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83660" y="154305"/>
            <a:ext cx="25539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李若曦：若曦宝宝是一个活泼可爱的小女孩儿，能够主动找老师交谈，在班级里面人缘特别好，谁都喜欢和她做朋友，具备当领导的潜质，和小朋友在一起也能玩的</a:t>
            </a:r>
            <a:r>
              <a:rPr lang="zh-CN" altLang="en-US"/>
              <a:t>挥洒自如。</a:t>
            </a:r>
            <a:endParaRPr lang="en-US" altLang="zh-CN"/>
          </a:p>
        </p:txBody>
      </p:sp>
      <p:pic>
        <p:nvPicPr>
          <p:cNvPr id="4" name="图片 3" descr="981abb24dd30cc8adb99d6d1f6271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855" y="1417320"/>
            <a:ext cx="3970020" cy="52939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48910" y="3568065"/>
            <a:ext cx="28619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金思含：思含是一个非常健谈的小女孩，说话的时候总是神采飞扬，老师知道你的小脑袋里一定有很多有趣的故事。生活自理能力很强，经常帮助老师做力所能及的事情，老师为你的出色表现感到骄傲。</a:t>
            </a:r>
            <a:endParaRPr lang="zh-CN" altLang="en-US"/>
          </a:p>
        </p:txBody>
      </p:sp>
      <p:cxnSp>
        <p:nvCxnSpPr>
          <p:cNvPr id="6" name="肘形连接符 5"/>
          <p:cNvCxnSpPr/>
          <p:nvPr/>
        </p:nvCxnSpPr>
        <p:spPr>
          <a:xfrm rot="5400000">
            <a:off x="3132455" y="1254125"/>
            <a:ext cx="5399405" cy="3465830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4" name="任意多边形 43"/>
          <p:cNvSpPr/>
          <p:nvPr/>
        </p:nvSpPr>
        <p:spPr>
          <a:xfrm>
            <a:off x="-1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 rot="10800000">
            <a:off x="7416798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411" y="0"/>
            <a:ext cx="7119177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590590" y="2739756"/>
            <a:ext cx="9010820" cy="949232"/>
            <a:chOff x="1630680" y="2612756"/>
            <a:chExt cx="9010820" cy="94923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1630680" y="2612756"/>
              <a:ext cx="491830" cy="94923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 flipH="1">
              <a:off x="10149670" y="2612756"/>
              <a:ext cx="491830" cy="949232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724018" y="1485040"/>
            <a:ext cx="256286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>
                <a:solidFill>
                  <a:srgbClr val="EFD9A3"/>
                </a:solidFill>
                <a:latin typeface="Nirmala UI" panose="020B0502040204020203" charset="0"/>
                <a:ea typeface="Nirmala UI" panose="020B0502040204020203" charset="0"/>
              </a:rPr>
              <a:t> 2021</a:t>
            </a:r>
            <a:endParaRPr lang="zh-CN" altLang="en-US" sz="8000" dirty="0">
              <a:solidFill>
                <a:srgbClr val="EFD9A3"/>
              </a:solidFill>
              <a:latin typeface="Nirmala UI" panose="020B0502040204020203" charset="0"/>
              <a:ea typeface="Nirmala UI" panose="020B0502040204020203" charset="0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-1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rot="10800000">
            <a:off x="7416798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46530" y="2740025"/>
            <a:ext cx="930021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贝德堡幼儿园大三班</a:t>
            </a:r>
            <a:endParaRPr lang="zh-CN" altLang="en-US" sz="54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  <a:p>
            <a:pPr algn="ctr"/>
            <a:r>
              <a:rPr lang="zh-CN" altLang="en-US" sz="54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线上家长会</a:t>
            </a:r>
            <a:endParaRPr lang="zh-CN" altLang="en-US" sz="54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3943859" y="4687717"/>
            <a:ext cx="430624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EFD9A3">
                    <a:alpha val="0"/>
                  </a:srgbClr>
                </a:gs>
                <a:gs pos="51000">
                  <a:srgbClr val="EFD9A3"/>
                </a:gs>
                <a:gs pos="100000">
                  <a:srgbClr val="EFD9A3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/>
          <p:cNvSpPr/>
          <p:nvPr/>
        </p:nvSpPr>
        <p:spPr>
          <a:xfrm>
            <a:off x="4925060" y="4882515"/>
            <a:ext cx="2339975" cy="44323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FFC000">
                    <a:alpha val="30000"/>
                  </a:srgbClr>
                </a:gs>
                <a:gs pos="100000">
                  <a:srgbClr val="EFD9A3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EFD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</a:t>
            </a:r>
            <a:r>
              <a:rPr lang="zh-CN" altLang="en-US" sz="1600" dirty="0">
                <a:solidFill>
                  <a:srgbClr val="EFD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人：李娜</a:t>
            </a:r>
            <a:endParaRPr lang="zh-CN" altLang="en-US" sz="1600" dirty="0">
              <a:solidFill>
                <a:srgbClr val="EFD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540240" y="5667375"/>
            <a:ext cx="2221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2021.02.01 19</a:t>
            </a:r>
            <a:r>
              <a:rPr lang="zh-CN" altLang="en-US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：</a:t>
            </a:r>
            <a:r>
              <a:rPr lang="en-US" altLang="zh-CN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30</a:t>
            </a:r>
            <a:endParaRPr lang="en-US" altLang="zh-CN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27c29edc40b068cc934191332eed86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305" y="156845"/>
            <a:ext cx="3830955" cy="51085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85260" y="442595"/>
            <a:ext cx="30949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刘芷郡：芷郡宝宝是一个聪明，有内涵</a:t>
            </a:r>
            <a:r>
              <a:rPr lang="zh-CN" altLang="en-US"/>
              <a:t>的小男孩。学习能力和理解能力都很强，是我们班典型的学霸，是我们班领读识字的小老师，是每次考场上的常胜将军。</a:t>
            </a:r>
            <a:endParaRPr lang="zh-CN" altLang="en-US"/>
          </a:p>
        </p:txBody>
      </p:sp>
      <p:pic>
        <p:nvPicPr>
          <p:cNvPr id="5" name="图片 4" descr="65c171a57676c0de64f79f6b60d213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9755" y="1557020"/>
            <a:ext cx="3841750" cy="51231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368290" y="3660775"/>
            <a:ext cx="283146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宋止翰：你是一个聪明机灵的小男孩，自理能力和动手能力非常好，对于数的概念领悟得也不错。作业做的是又快又好，课堂上积极发言，学习上不懂就问，下学期再接再厉。</a:t>
            </a:r>
            <a:endParaRPr lang="zh-CN" altLang="en-US"/>
          </a:p>
        </p:txBody>
      </p:sp>
      <p:cxnSp>
        <p:nvCxnSpPr>
          <p:cNvPr id="7" name="肘形连接符 6"/>
          <p:cNvCxnSpPr/>
          <p:nvPr/>
        </p:nvCxnSpPr>
        <p:spPr>
          <a:xfrm rot="5400000">
            <a:off x="3325495" y="1463040"/>
            <a:ext cx="5213985" cy="3419475"/>
          </a:xfrm>
          <a:prstGeom prst="bentConnector3">
            <a:avLst>
              <a:gd name="adj1" fmla="val 50006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26" name="圆角矩形 25"/>
          <p:cNvSpPr/>
          <p:nvPr/>
        </p:nvSpPr>
        <p:spPr>
          <a:xfrm>
            <a:off x="4106545" y="869315"/>
            <a:ext cx="7618730" cy="5052060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7" name="文本框 45"/>
          <p:cNvSpPr txBox="1">
            <a:spLocks noChangeArrowheads="1"/>
          </p:cNvSpPr>
          <p:nvPr/>
        </p:nvSpPr>
        <p:spPr bwMode="auto">
          <a:xfrm>
            <a:off x="4792980" y="1318260"/>
            <a:ext cx="6245860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    </a:t>
            </a:r>
            <a:endParaRPr lang="zh-CN" altLang="en-US" sz="24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9455" y="1410335"/>
            <a:ext cx="677354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36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我们班是一个积极向上的集体，住着一群可爱的小精灵，有时安静可爱，有时顽皮好动，他们的一举一动，一言一行，无时无刻不在牵引老师的目光。愿你们克服迟到上学，胆小害羞的习惯，茁壮成长，勇往直前！</a:t>
            </a:r>
            <a:endParaRPr lang="zh-CN" altLang="en-US" sz="36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493" y="-127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4907915" y="2777490"/>
            <a:ext cx="394589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研学活动总结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04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" y="1058"/>
            <a:ext cx="12188990" cy="685630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grpSp>
        <p:nvGrpSpPr>
          <p:cNvPr id="52" name="组合 51" descr="7b0a202020202274657874626f78223a20227b5c2263617465676f72795f69645c223a31303238332c5c2269645c223a32303233353137307d220a7d0a"/>
          <p:cNvGrpSpPr/>
          <p:nvPr/>
        </p:nvGrpSpPr>
        <p:grpSpPr>
          <a:xfrm>
            <a:off x="4067175" y="746125"/>
            <a:ext cx="7756525" cy="5255895"/>
            <a:chOff x="3682034" y="1376542"/>
            <a:chExt cx="6471001" cy="3941000"/>
          </a:xfrm>
        </p:grpSpPr>
        <p:sp>
          <p:nvSpPr>
            <p:cNvPr id="16" name="任意多边形: 形状 15"/>
            <p:cNvSpPr/>
            <p:nvPr/>
          </p:nvSpPr>
          <p:spPr>
            <a:xfrm>
              <a:off x="3682034" y="1540457"/>
              <a:ext cx="6389225" cy="3777085"/>
            </a:xfrm>
            <a:custGeom>
              <a:avLst/>
              <a:gdLst>
                <a:gd name="connsiteX0" fmla="*/ 316310 w 6389225"/>
                <a:gd name="connsiteY0" fmla="*/ 274081 h 3777085"/>
                <a:gd name="connsiteX1" fmla="*/ 316310 w 6389225"/>
                <a:gd name="connsiteY1" fmla="*/ 3100476 h 3777085"/>
                <a:gd name="connsiteX2" fmla="*/ 6072915 w 6389225"/>
                <a:gd name="connsiteY2" fmla="*/ 3100476 h 3777085"/>
                <a:gd name="connsiteX3" fmla="*/ 6072915 w 6389225"/>
                <a:gd name="connsiteY3" fmla="*/ 274081 h 3777085"/>
                <a:gd name="connsiteX4" fmla="*/ 0 w 6389225"/>
                <a:gd name="connsiteY4" fmla="*/ 0 h 3777085"/>
                <a:gd name="connsiteX5" fmla="*/ 6389225 w 6389225"/>
                <a:gd name="connsiteY5" fmla="*/ 0 h 3777085"/>
                <a:gd name="connsiteX6" fmla="*/ 6389225 w 6389225"/>
                <a:gd name="connsiteY6" fmla="*/ 3777085 h 3777085"/>
                <a:gd name="connsiteX7" fmla="*/ 0 w 6389225"/>
                <a:gd name="connsiteY7" fmla="*/ 3777085 h 377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9225" h="3777085">
                  <a:moveTo>
                    <a:pt x="316310" y="274081"/>
                  </a:moveTo>
                  <a:lnTo>
                    <a:pt x="316310" y="3100476"/>
                  </a:lnTo>
                  <a:lnTo>
                    <a:pt x="6072915" y="3100476"/>
                  </a:lnTo>
                  <a:lnTo>
                    <a:pt x="6072915" y="274081"/>
                  </a:lnTo>
                  <a:close/>
                  <a:moveTo>
                    <a:pt x="0" y="0"/>
                  </a:moveTo>
                  <a:lnTo>
                    <a:pt x="6389225" y="0"/>
                  </a:lnTo>
                  <a:lnTo>
                    <a:pt x="6389225" y="3777085"/>
                  </a:lnTo>
                  <a:lnTo>
                    <a:pt x="0" y="3777085"/>
                  </a:lnTo>
                  <a:close/>
                </a:path>
              </a:pathLst>
            </a:custGeom>
            <a:solidFill>
              <a:srgbClr val="89E1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63204" y="1376542"/>
              <a:ext cx="1089831" cy="1089831"/>
              <a:chOff x="9063204" y="1376542"/>
              <a:chExt cx="1089831" cy="1089831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9063204" y="1376542"/>
                <a:ext cx="1089831" cy="1089831"/>
                <a:chOff x="9063204" y="1376542"/>
                <a:chExt cx="1089831" cy="1089831"/>
              </a:xfrm>
            </p:grpSpPr>
            <p:sp>
              <p:nvSpPr>
                <p:cNvPr id="18" name="椭圆 17"/>
                <p:cNvSpPr/>
                <p:nvPr/>
              </p:nvSpPr>
              <p:spPr>
                <a:xfrm>
                  <a:off x="9063204" y="1376542"/>
                  <a:ext cx="1089831" cy="1089831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  <a:alpha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0" name="椭圆 19"/>
                <p:cNvSpPr/>
                <p:nvPr/>
              </p:nvSpPr>
              <p:spPr>
                <a:xfrm>
                  <a:off x="9227119" y="1540457"/>
                  <a:ext cx="762000" cy="7620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9371665" y="1846474"/>
                <a:ext cx="472908" cy="208333"/>
                <a:chOff x="9396293" y="1875049"/>
                <a:chExt cx="472908" cy="208333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9478899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4" name="椭圆 23"/>
                <p:cNvSpPr/>
                <p:nvPr/>
              </p:nvSpPr>
              <p:spPr>
                <a:xfrm>
                  <a:off x="9688531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9" name="空心弧 28"/>
                <p:cNvSpPr/>
                <p:nvPr/>
              </p:nvSpPr>
              <p:spPr>
                <a:xfrm rot="10800000">
                  <a:off x="9552889" y="1921457"/>
                  <a:ext cx="161925" cy="161925"/>
                </a:xfrm>
                <a:prstGeom prst="blockArc">
                  <a:avLst>
                    <a:gd name="adj1" fmla="val 10800000"/>
                    <a:gd name="adj2" fmla="val 21316169"/>
                    <a:gd name="adj3" fmla="val 7207"/>
                  </a:avLst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椭圆 36"/>
                <p:cNvSpPr/>
                <p:nvPr/>
              </p:nvSpPr>
              <p:spPr>
                <a:xfrm>
                  <a:off x="9396293" y="1973330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>
                  <a:off x="9735245" y="1956701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/>
          </p:nvGrpSpPr>
          <p:grpSpPr>
            <a:xfrm>
              <a:off x="3727761" y="4573236"/>
              <a:ext cx="632052" cy="744306"/>
              <a:chOff x="3954453" y="4623199"/>
              <a:chExt cx="487126" cy="573641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4169560" y="4754880"/>
                <a:ext cx="45719" cy="44196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任意多边形: 形状 31"/>
              <p:cNvSpPr/>
              <p:nvPr/>
            </p:nvSpPr>
            <p:spPr>
              <a:xfrm rot="18789041">
                <a:off x="4008732" y="4568920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32"/>
              <p:cNvSpPr/>
              <p:nvPr/>
            </p:nvSpPr>
            <p:spPr>
              <a:xfrm rot="3515408">
                <a:off x="4207158" y="4643137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55" name="文本框 54"/>
          <p:cNvSpPr txBox="1"/>
          <p:nvPr/>
        </p:nvSpPr>
        <p:spPr>
          <a:xfrm>
            <a:off x="4655185" y="1406525"/>
            <a:ext cx="648271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>
                <a:solidFill>
                  <a:srgbClr val="7030A0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  <a:sym typeface="+mn-ea"/>
              </a:rPr>
              <a:t>    </a:t>
            </a:r>
            <a:r>
              <a:rPr lang="zh-CN" altLang="en-US" sz="2400" dirty="0">
                <a:solidFill>
                  <a:srgbClr val="7030A0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  <a:sym typeface="+mn-ea"/>
              </a:rPr>
              <a:t>法国文学家伏尔泰曾经说过：生命在于</a:t>
            </a:r>
            <a:endParaRPr lang="zh-CN" altLang="en-US" sz="2400" dirty="0">
              <a:solidFill>
                <a:srgbClr val="7030A0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  <a:sym typeface="+mn-ea"/>
            </a:endParaRPr>
          </a:p>
          <a:p>
            <a:r>
              <a:rPr lang="zh-CN" altLang="en-US" sz="2400" dirty="0">
                <a:solidFill>
                  <a:srgbClr val="7030A0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  <a:sym typeface="+mn-ea"/>
              </a:rPr>
              <a:t>运动。我们贝德堡幼儿园在抓学习的同时，也展开了丰富多彩的体育活动，我们的青蛙哥哥和跆拳道哥哥姐姐都带着孩子们一起运动健身，体育锻炼，每次都带着小朋友玩不一样的游戏。我们的舞蹈课，乐高课也是丰富多彩，培养了孩子耐心的同时，还锻炼了孩子的手、眼和脑相结合</a:t>
            </a:r>
            <a:r>
              <a:rPr lang="zh-CN" altLang="en-US" sz="2400" dirty="0">
                <a:solidFill>
                  <a:srgbClr val="7030A0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  <a:sym typeface="+mn-ea"/>
              </a:rPr>
              <a:t>，把孩子从死读书的氛围中解脱出来，劳逸结合，寓教于乐。另外我们组织了两次大型的研学活动。</a:t>
            </a:r>
            <a:endParaRPr lang="zh-CN" altLang="en-US" sz="2400" dirty="0">
              <a:solidFill>
                <a:srgbClr val="7030A0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  <a:p>
            <a:endParaRPr lang="zh-CN" altLang="en-US" sz="2400" dirty="0">
              <a:solidFill>
                <a:srgbClr val="7030A0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8e6f99b7c0667f69b7eb086625898f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360" y="0"/>
            <a:ext cx="5047615" cy="5161915"/>
          </a:xfrm>
          <a:prstGeom prst="rect">
            <a:avLst/>
          </a:prstGeom>
        </p:spPr>
      </p:pic>
      <p:pic>
        <p:nvPicPr>
          <p:cNvPr id="6" name="图片 5" descr="8b986206d9c4a279873d2edfcb826f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585" y="1676400"/>
            <a:ext cx="5017135" cy="51816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727700" y="488950"/>
            <a:ext cx="736600" cy="6172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600">
                <a:solidFill>
                  <a:srgbClr val="0070C0"/>
                </a:solidFill>
              </a:rPr>
              <a:t>贝德堡幼儿园秋季研学活动</a:t>
            </a:r>
            <a:endParaRPr lang="zh-CN" altLang="en-US" sz="3600">
              <a:solidFill>
                <a:srgbClr val="0070C0"/>
              </a:solidFill>
            </a:endParaRPr>
          </a:p>
        </p:txBody>
      </p:sp>
      <p:cxnSp>
        <p:nvCxnSpPr>
          <p:cNvPr id="11" name="曲线连接符 10"/>
          <p:cNvCxnSpPr/>
          <p:nvPr/>
        </p:nvCxnSpPr>
        <p:spPr>
          <a:xfrm>
            <a:off x="168910" y="5470525"/>
            <a:ext cx="5074920" cy="1299845"/>
          </a:xfrm>
          <a:prstGeom prst="curvedConnector3">
            <a:avLst>
              <a:gd name="adj1" fmla="val 5001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/>
          <p:nvPr/>
        </p:nvCxnSpPr>
        <p:spPr>
          <a:xfrm rot="10800000" flipV="1">
            <a:off x="6913880" y="255905"/>
            <a:ext cx="4780915" cy="1299845"/>
          </a:xfrm>
          <a:prstGeom prst="curvedConnector3">
            <a:avLst>
              <a:gd name="adj1" fmla="val 499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5521325" y="791210"/>
            <a:ext cx="736600" cy="52755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600">
                <a:solidFill>
                  <a:srgbClr val="0070C0"/>
                </a:solidFill>
              </a:rPr>
              <a:t>贝德堡大三班教学公开课</a:t>
            </a:r>
            <a:endParaRPr lang="zh-CN" altLang="en-US" sz="3600">
              <a:solidFill>
                <a:srgbClr val="0070C0"/>
              </a:solidFill>
            </a:endParaRPr>
          </a:p>
        </p:txBody>
      </p:sp>
      <p:cxnSp>
        <p:nvCxnSpPr>
          <p:cNvPr id="11" name="曲线连接符 10"/>
          <p:cNvCxnSpPr/>
          <p:nvPr/>
        </p:nvCxnSpPr>
        <p:spPr>
          <a:xfrm>
            <a:off x="7285990" y="5205095"/>
            <a:ext cx="4718050" cy="1456055"/>
          </a:xfrm>
          <a:prstGeom prst="curvedConnector3">
            <a:avLst>
              <a:gd name="adj1" fmla="val 5001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/>
          <p:nvPr/>
        </p:nvCxnSpPr>
        <p:spPr>
          <a:xfrm rot="10800000">
            <a:off x="153035" y="0"/>
            <a:ext cx="4193540" cy="1012190"/>
          </a:xfrm>
          <a:prstGeom prst="curvedConnector3">
            <a:avLst>
              <a:gd name="adj1" fmla="val 499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8bed9b5328ed503c135d9c1682070f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66165"/>
            <a:ext cx="4476115" cy="5791835"/>
          </a:xfrm>
          <a:prstGeom prst="rect">
            <a:avLst/>
          </a:prstGeom>
        </p:spPr>
      </p:pic>
      <p:pic>
        <p:nvPicPr>
          <p:cNvPr id="3" name="图片 2" descr="e77872080c69ad787e1ebd0f93a6dd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535" y="0"/>
            <a:ext cx="4990465" cy="502348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" y="1058"/>
            <a:ext cx="12188990" cy="685630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grpSp>
        <p:nvGrpSpPr>
          <p:cNvPr id="52" name="组合 51" descr="7b0a202020202274657874626f78223a20227b5c2263617465676f72795f69645c223a31303238332c5c2269645c223a32303233353137307d220a7d0a"/>
          <p:cNvGrpSpPr/>
          <p:nvPr/>
        </p:nvGrpSpPr>
        <p:grpSpPr>
          <a:xfrm>
            <a:off x="4640580" y="473710"/>
            <a:ext cx="7106920" cy="5673725"/>
            <a:chOff x="3682034" y="1376542"/>
            <a:chExt cx="6471001" cy="3941000"/>
          </a:xfrm>
        </p:grpSpPr>
        <p:sp>
          <p:nvSpPr>
            <p:cNvPr id="16" name="任意多边形: 形状 15"/>
            <p:cNvSpPr/>
            <p:nvPr/>
          </p:nvSpPr>
          <p:spPr>
            <a:xfrm>
              <a:off x="3682034" y="1540457"/>
              <a:ext cx="6389225" cy="3777085"/>
            </a:xfrm>
            <a:custGeom>
              <a:avLst/>
              <a:gdLst>
                <a:gd name="connsiteX0" fmla="*/ 316310 w 6389225"/>
                <a:gd name="connsiteY0" fmla="*/ 274081 h 3777085"/>
                <a:gd name="connsiteX1" fmla="*/ 316310 w 6389225"/>
                <a:gd name="connsiteY1" fmla="*/ 3100476 h 3777085"/>
                <a:gd name="connsiteX2" fmla="*/ 6072915 w 6389225"/>
                <a:gd name="connsiteY2" fmla="*/ 3100476 h 3777085"/>
                <a:gd name="connsiteX3" fmla="*/ 6072915 w 6389225"/>
                <a:gd name="connsiteY3" fmla="*/ 274081 h 3777085"/>
                <a:gd name="connsiteX4" fmla="*/ 0 w 6389225"/>
                <a:gd name="connsiteY4" fmla="*/ 0 h 3777085"/>
                <a:gd name="connsiteX5" fmla="*/ 6389225 w 6389225"/>
                <a:gd name="connsiteY5" fmla="*/ 0 h 3777085"/>
                <a:gd name="connsiteX6" fmla="*/ 6389225 w 6389225"/>
                <a:gd name="connsiteY6" fmla="*/ 3777085 h 3777085"/>
                <a:gd name="connsiteX7" fmla="*/ 0 w 6389225"/>
                <a:gd name="connsiteY7" fmla="*/ 3777085 h 377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9225" h="3777085">
                  <a:moveTo>
                    <a:pt x="316310" y="274081"/>
                  </a:moveTo>
                  <a:lnTo>
                    <a:pt x="316310" y="3100476"/>
                  </a:lnTo>
                  <a:lnTo>
                    <a:pt x="6072915" y="3100476"/>
                  </a:lnTo>
                  <a:lnTo>
                    <a:pt x="6072915" y="274081"/>
                  </a:lnTo>
                  <a:close/>
                  <a:moveTo>
                    <a:pt x="0" y="0"/>
                  </a:moveTo>
                  <a:lnTo>
                    <a:pt x="6389225" y="0"/>
                  </a:lnTo>
                  <a:lnTo>
                    <a:pt x="6389225" y="3777085"/>
                  </a:lnTo>
                  <a:lnTo>
                    <a:pt x="0" y="3777085"/>
                  </a:lnTo>
                  <a:close/>
                </a:path>
              </a:pathLst>
            </a:custGeom>
            <a:solidFill>
              <a:srgbClr val="89E1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63204" y="1376542"/>
              <a:ext cx="1089831" cy="1089831"/>
              <a:chOff x="9063204" y="1376542"/>
              <a:chExt cx="1089831" cy="1089831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9063204" y="1376542"/>
                <a:ext cx="1089831" cy="1089831"/>
                <a:chOff x="9063204" y="1376542"/>
                <a:chExt cx="1089831" cy="1089831"/>
              </a:xfrm>
            </p:grpSpPr>
            <p:sp>
              <p:nvSpPr>
                <p:cNvPr id="18" name="椭圆 17"/>
                <p:cNvSpPr/>
                <p:nvPr/>
              </p:nvSpPr>
              <p:spPr>
                <a:xfrm>
                  <a:off x="9063204" y="1376542"/>
                  <a:ext cx="1089831" cy="1089831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  <a:alpha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0" name="椭圆 19"/>
                <p:cNvSpPr/>
                <p:nvPr/>
              </p:nvSpPr>
              <p:spPr>
                <a:xfrm>
                  <a:off x="9227119" y="1540457"/>
                  <a:ext cx="762000" cy="7620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9371665" y="1846474"/>
                <a:ext cx="472908" cy="208333"/>
                <a:chOff x="9396293" y="1875049"/>
                <a:chExt cx="472908" cy="208333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9478899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4" name="椭圆 23"/>
                <p:cNvSpPr/>
                <p:nvPr/>
              </p:nvSpPr>
              <p:spPr>
                <a:xfrm>
                  <a:off x="9688531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9" name="空心弧 28"/>
                <p:cNvSpPr/>
                <p:nvPr/>
              </p:nvSpPr>
              <p:spPr>
                <a:xfrm rot="10800000">
                  <a:off x="9552889" y="1921457"/>
                  <a:ext cx="161925" cy="161925"/>
                </a:xfrm>
                <a:prstGeom prst="blockArc">
                  <a:avLst>
                    <a:gd name="adj1" fmla="val 10800000"/>
                    <a:gd name="adj2" fmla="val 21316169"/>
                    <a:gd name="adj3" fmla="val 7207"/>
                  </a:avLst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椭圆 36"/>
                <p:cNvSpPr/>
                <p:nvPr/>
              </p:nvSpPr>
              <p:spPr>
                <a:xfrm>
                  <a:off x="9396293" y="1973330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>
                  <a:off x="9735245" y="1956701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/>
          </p:nvGrpSpPr>
          <p:grpSpPr>
            <a:xfrm>
              <a:off x="3727761" y="4573236"/>
              <a:ext cx="632052" cy="744306"/>
              <a:chOff x="3954453" y="4623199"/>
              <a:chExt cx="487126" cy="573641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4169560" y="4754880"/>
                <a:ext cx="45719" cy="44196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任意多边形: 形状 31"/>
              <p:cNvSpPr/>
              <p:nvPr/>
            </p:nvSpPr>
            <p:spPr>
              <a:xfrm rot="18789041">
                <a:off x="4008732" y="4568920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32"/>
              <p:cNvSpPr/>
              <p:nvPr/>
            </p:nvSpPr>
            <p:spPr>
              <a:xfrm rot="3515408">
                <a:off x="4207158" y="4643137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55" name="文本框 54"/>
          <p:cNvSpPr txBox="1"/>
          <p:nvPr/>
        </p:nvSpPr>
        <p:spPr>
          <a:xfrm>
            <a:off x="4907915" y="1149985"/>
            <a:ext cx="648271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      </a:t>
            </a:r>
            <a:r>
              <a:rPr lang="en-US" altLang="zh-CN" sz="2000"/>
              <a:t> </a:t>
            </a:r>
            <a:r>
              <a:rPr lang="en-US" altLang="zh-CN" sz="2000">
                <a:solidFill>
                  <a:srgbClr val="7030A0"/>
                </a:solidFill>
              </a:rPr>
              <a:t> </a:t>
            </a:r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一是秋季采摘活动。在采摘过程中，小朋友们</a:t>
            </a:r>
            <a:endParaRPr lang="zh-CN" altLang="en-US" sz="20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认识了不同的农作物和一些非常好吃的水果，在学习</a:t>
            </a:r>
            <a:endParaRPr lang="zh-CN" altLang="en-US" sz="20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过程中，培养了宝贝的动手能力，感受了劳动的艰辛，同时也收获了劳动的喜悦。</a:t>
            </a:r>
            <a:endParaRPr lang="zh-CN" altLang="en-US" sz="20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二是教学公开课上，宝贝给老师带来了巨大的惊喜，课堂踊跃发言，教学纪律严紧，和老师互动协调，老师真的希望时光能永远停在那一刻。</a:t>
            </a:r>
            <a:endParaRPr lang="zh-CN" altLang="en-US" sz="20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通过以上两个教学活动，我深刻发现了我们班小朋友是那种玩儿就玩的轰轰烈烈，学就学的认认真真的好孩子，非常有积极心和进取心，不管做什么活动都会全身心的投入，积极响应，家长也是大力支持。</a:t>
            </a:r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我们的宗旨是</a:t>
            </a:r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让幼儿在学习的过程中逐渐的开阔视野，增长见识，知文懂礼</a:t>
            </a:r>
            <a:r>
              <a:rPr lang="zh-CN" altLang="en-US" sz="20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，成长为新世纪人才。</a:t>
            </a:r>
            <a:endParaRPr lang="zh-CN" altLang="en-US" sz="20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493" y="-127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4768850" y="2777490"/>
            <a:ext cx="450215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新学期教学计划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05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_淘宝店chenying0907 5"/>
          <p:cNvSpPr/>
          <p:nvPr>
            <p:custDataLst>
              <p:tags r:id="rId1"/>
            </p:custDataLst>
          </p:nvPr>
        </p:nvSpPr>
        <p:spPr bwMode="auto">
          <a:xfrm>
            <a:off x="3900943" y="2749389"/>
            <a:ext cx="3831279" cy="3959470"/>
          </a:xfrm>
          <a:custGeom>
            <a:avLst/>
            <a:gdLst>
              <a:gd name="T0" fmla="*/ 1298 w 3198"/>
              <a:gd name="T1" fmla="*/ 2774 h 3305"/>
              <a:gd name="T2" fmla="*/ 1038 w 3198"/>
              <a:gd name="T3" fmla="*/ 3274 h 3305"/>
              <a:gd name="T4" fmla="*/ 1770 w 3198"/>
              <a:gd name="T5" fmla="*/ 3274 h 3305"/>
              <a:gd name="T6" fmla="*/ 1687 w 3198"/>
              <a:gd name="T7" fmla="*/ 2152 h 3305"/>
              <a:gd name="T8" fmla="*/ 3198 w 3198"/>
              <a:gd name="T9" fmla="*/ 1775 h 3305"/>
              <a:gd name="T10" fmla="*/ 1650 w 3198"/>
              <a:gd name="T11" fmla="*/ 1942 h 3305"/>
              <a:gd name="T12" fmla="*/ 2364 w 3198"/>
              <a:gd name="T13" fmla="*/ 1249 h 3305"/>
              <a:gd name="T14" fmla="*/ 1566 w 3198"/>
              <a:gd name="T15" fmla="*/ 1735 h 3305"/>
              <a:gd name="T16" fmla="*/ 2101 w 3198"/>
              <a:gd name="T17" fmla="*/ 866 h 3305"/>
              <a:gd name="T18" fmla="*/ 2583 w 3198"/>
              <a:gd name="T19" fmla="*/ 167 h 3305"/>
              <a:gd name="T20" fmla="*/ 2082 w 3198"/>
              <a:gd name="T21" fmla="*/ 798 h 3305"/>
              <a:gd name="T22" fmla="*/ 1665 w 3198"/>
              <a:gd name="T23" fmla="*/ 1064 h 3305"/>
              <a:gd name="T24" fmla="*/ 1832 w 3198"/>
              <a:gd name="T25" fmla="*/ 767 h 3305"/>
              <a:gd name="T26" fmla="*/ 2184 w 3198"/>
              <a:gd name="T27" fmla="*/ 0 h 3305"/>
              <a:gd name="T28" fmla="*/ 1696 w 3198"/>
              <a:gd name="T29" fmla="*/ 829 h 3305"/>
              <a:gd name="T30" fmla="*/ 1431 w 3198"/>
              <a:gd name="T31" fmla="*/ 1407 h 3305"/>
              <a:gd name="T32" fmla="*/ 1276 w 3198"/>
              <a:gd name="T33" fmla="*/ 894 h 3305"/>
              <a:gd name="T34" fmla="*/ 1576 w 3198"/>
              <a:gd name="T35" fmla="*/ 276 h 3305"/>
              <a:gd name="T36" fmla="*/ 1156 w 3198"/>
              <a:gd name="T37" fmla="*/ 656 h 3305"/>
              <a:gd name="T38" fmla="*/ 439 w 3198"/>
              <a:gd name="T39" fmla="*/ 325 h 3305"/>
              <a:gd name="T40" fmla="*/ 1193 w 3198"/>
              <a:gd name="T41" fmla="*/ 1064 h 3305"/>
              <a:gd name="T42" fmla="*/ 1397 w 3198"/>
              <a:gd name="T43" fmla="*/ 1636 h 3305"/>
              <a:gd name="T44" fmla="*/ 1397 w 3198"/>
              <a:gd name="T45" fmla="*/ 1855 h 3305"/>
              <a:gd name="T46" fmla="*/ 816 w 3198"/>
              <a:gd name="T47" fmla="*/ 1351 h 3305"/>
              <a:gd name="T48" fmla="*/ 0 w 3198"/>
              <a:gd name="T49" fmla="*/ 807 h 3305"/>
              <a:gd name="T50" fmla="*/ 683 w 3198"/>
              <a:gd name="T51" fmla="*/ 1398 h 3305"/>
              <a:gd name="T52" fmla="*/ 1072 w 3198"/>
              <a:gd name="T53" fmla="*/ 1889 h 3305"/>
              <a:gd name="T54" fmla="*/ 1298 w 3198"/>
              <a:gd name="T55" fmla="*/ 2774 h 3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198" h="3305">
                <a:moveTo>
                  <a:pt x="1298" y="2774"/>
                </a:moveTo>
                <a:cubicBezTo>
                  <a:pt x="1251" y="3305"/>
                  <a:pt x="1038" y="3274"/>
                  <a:pt x="1038" y="3274"/>
                </a:cubicBezTo>
                <a:cubicBezTo>
                  <a:pt x="1770" y="3274"/>
                  <a:pt x="1770" y="3274"/>
                  <a:pt x="1770" y="3274"/>
                </a:cubicBezTo>
                <a:cubicBezTo>
                  <a:pt x="1894" y="2783"/>
                  <a:pt x="1600" y="2375"/>
                  <a:pt x="1687" y="2152"/>
                </a:cubicBezTo>
                <a:cubicBezTo>
                  <a:pt x="1860" y="1729"/>
                  <a:pt x="2636" y="1608"/>
                  <a:pt x="3198" y="1775"/>
                </a:cubicBezTo>
                <a:cubicBezTo>
                  <a:pt x="2704" y="1441"/>
                  <a:pt x="1934" y="1633"/>
                  <a:pt x="1650" y="1942"/>
                </a:cubicBezTo>
                <a:cubicBezTo>
                  <a:pt x="1739" y="1317"/>
                  <a:pt x="2364" y="1249"/>
                  <a:pt x="2364" y="1249"/>
                </a:cubicBezTo>
                <a:cubicBezTo>
                  <a:pt x="1773" y="1095"/>
                  <a:pt x="1566" y="1735"/>
                  <a:pt x="1566" y="1735"/>
                </a:cubicBezTo>
                <a:cubicBezTo>
                  <a:pt x="1526" y="1389"/>
                  <a:pt x="1554" y="1160"/>
                  <a:pt x="2101" y="866"/>
                </a:cubicBezTo>
                <a:cubicBezTo>
                  <a:pt x="2676" y="551"/>
                  <a:pt x="2583" y="167"/>
                  <a:pt x="2583" y="167"/>
                </a:cubicBezTo>
                <a:cubicBezTo>
                  <a:pt x="2583" y="167"/>
                  <a:pt x="2503" y="671"/>
                  <a:pt x="2082" y="798"/>
                </a:cubicBezTo>
                <a:cubicBezTo>
                  <a:pt x="1662" y="925"/>
                  <a:pt x="1665" y="1064"/>
                  <a:pt x="1665" y="1064"/>
                </a:cubicBezTo>
                <a:cubicBezTo>
                  <a:pt x="1665" y="1064"/>
                  <a:pt x="1665" y="977"/>
                  <a:pt x="1832" y="767"/>
                </a:cubicBezTo>
                <a:cubicBezTo>
                  <a:pt x="2188" y="353"/>
                  <a:pt x="2184" y="0"/>
                  <a:pt x="2184" y="0"/>
                </a:cubicBezTo>
                <a:cubicBezTo>
                  <a:pt x="2082" y="359"/>
                  <a:pt x="1974" y="588"/>
                  <a:pt x="1696" y="829"/>
                </a:cubicBezTo>
                <a:cubicBezTo>
                  <a:pt x="1418" y="1070"/>
                  <a:pt x="1431" y="1407"/>
                  <a:pt x="1431" y="1407"/>
                </a:cubicBezTo>
                <a:cubicBezTo>
                  <a:pt x="1431" y="1407"/>
                  <a:pt x="1341" y="1373"/>
                  <a:pt x="1276" y="894"/>
                </a:cubicBezTo>
                <a:cubicBezTo>
                  <a:pt x="1220" y="412"/>
                  <a:pt x="1576" y="276"/>
                  <a:pt x="1576" y="276"/>
                </a:cubicBezTo>
                <a:cubicBezTo>
                  <a:pt x="1233" y="303"/>
                  <a:pt x="1156" y="656"/>
                  <a:pt x="1156" y="656"/>
                </a:cubicBezTo>
                <a:cubicBezTo>
                  <a:pt x="893" y="282"/>
                  <a:pt x="439" y="325"/>
                  <a:pt x="439" y="325"/>
                </a:cubicBezTo>
                <a:cubicBezTo>
                  <a:pt x="958" y="362"/>
                  <a:pt x="1180" y="724"/>
                  <a:pt x="1193" y="1064"/>
                </a:cubicBezTo>
                <a:cubicBezTo>
                  <a:pt x="1205" y="1404"/>
                  <a:pt x="1397" y="1636"/>
                  <a:pt x="1397" y="1636"/>
                </a:cubicBezTo>
                <a:cubicBezTo>
                  <a:pt x="1397" y="1855"/>
                  <a:pt x="1397" y="1855"/>
                  <a:pt x="1397" y="1855"/>
                </a:cubicBezTo>
                <a:cubicBezTo>
                  <a:pt x="1397" y="1855"/>
                  <a:pt x="1084" y="1858"/>
                  <a:pt x="816" y="1351"/>
                </a:cubicBezTo>
                <a:cubicBezTo>
                  <a:pt x="516" y="702"/>
                  <a:pt x="0" y="807"/>
                  <a:pt x="0" y="807"/>
                </a:cubicBezTo>
                <a:cubicBezTo>
                  <a:pt x="287" y="835"/>
                  <a:pt x="497" y="925"/>
                  <a:pt x="683" y="1398"/>
                </a:cubicBezTo>
                <a:cubicBezTo>
                  <a:pt x="683" y="1398"/>
                  <a:pt x="816" y="1688"/>
                  <a:pt x="1072" y="1889"/>
                </a:cubicBezTo>
                <a:cubicBezTo>
                  <a:pt x="1424" y="2161"/>
                  <a:pt x="1298" y="2774"/>
                  <a:pt x="1298" y="2774"/>
                </a:cubicBezTo>
                <a:close/>
              </a:path>
            </a:pathLst>
          </a:custGeom>
          <a:solidFill>
            <a:srgbClr val="579B6C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1" name="PA_淘宝店chenying0907 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119964" y="2498548"/>
            <a:ext cx="625320" cy="62392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2" name="PA_淘宝店chenying0907 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233869" y="3076434"/>
            <a:ext cx="392017" cy="39372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3" name="PA_淘宝店chenying0907 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973584" y="4905347"/>
            <a:ext cx="733244" cy="73029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4" name="PA_淘宝店chenying0907 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781908" y="3843244"/>
            <a:ext cx="452327" cy="45405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5" name="PA_淘宝店chenying0907 1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84828" y="1658709"/>
            <a:ext cx="1006226" cy="100812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6" name="PA_淘宝店chenying0907 11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6119719" y="1895261"/>
            <a:ext cx="572947" cy="535021"/>
          </a:xfrm>
          <a:custGeom>
            <a:avLst/>
            <a:gdLst>
              <a:gd name="T0" fmla="*/ 428 w 478"/>
              <a:gd name="T1" fmla="*/ 255 h 447"/>
              <a:gd name="T2" fmla="*/ 396 w 478"/>
              <a:gd name="T3" fmla="*/ 255 h 447"/>
              <a:gd name="T4" fmla="*/ 329 w 478"/>
              <a:gd name="T5" fmla="*/ 223 h 447"/>
              <a:gd name="T6" fmla="*/ 349 w 478"/>
              <a:gd name="T7" fmla="*/ 159 h 447"/>
              <a:gd name="T8" fmla="*/ 348 w 478"/>
              <a:gd name="T9" fmla="*/ 143 h 447"/>
              <a:gd name="T10" fmla="*/ 381 w 478"/>
              <a:gd name="T11" fmla="*/ 149 h 447"/>
              <a:gd name="T12" fmla="*/ 445 w 478"/>
              <a:gd name="T13" fmla="*/ 127 h 447"/>
              <a:gd name="T14" fmla="*/ 476 w 478"/>
              <a:gd name="T15" fmla="*/ 216 h 447"/>
              <a:gd name="T16" fmla="*/ 428 w 478"/>
              <a:gd name="T17" fmla="*/ 255 h 447"/>
              <a:gd name="T18" fmla="*/ 381 w 478"/>
              <a:gd name="T19" fmla="*/ 127 h 447"/>
              <a:gd name="T20" fmla="*/ 318 w 478"/>
              <a:gd name="T21" fmla="*/ 64 h 447"/>
              <a:gd name="T22" fmla="*/ 381 w 478"/>
              <a:gd name="T23" fmla="*/ 0 h 447"/>
              <a:gd name="T24" fmla="*/ 445 w 478"/>
              <a:gd name="T25" fmla="*/ 64 h 447"/>
              <a:gd name="T26" fmla="*/ 381 w 478"/>
              <a:gd name="T27" fmla="*/ 127 h 447"/>
              <a:gd name="T28" fmla="*/ 238 w 478"/>
              <a:gd name="T29" fmla="*/ 255 h 447"/>
              <a:gd name="T30" fmla="*/ 143 w 478"/>
              <a:gd name="T31" fmla="*/ 159 h 447"/>
              <a:gd name="T32" fmla="*/ 238 w 478"/>
              <a:gd name="T33" fmla="*/ 64 h 447"/>
              <a:gd name="T34" fmla="*/ 334 w 478"/>
              <a:gd name="T35" fmla="*/ 159 h 447"/>
              <a:gd name="T36" fmla="*/ 238 w 478"/>
              <a:gd name="T37" fmla="*/ 255 h 447"/>
              <a:gd name="T38" fmla="*/ 346 w 478"/>
              <a:gd name="T39" fmla="*/ 447 h 447"/>
              <a:gd name="T40" fmla="*/ 130 w 478"/>
              <a:gd name="T41" fmla="*/ 447 h 447"/>
              <a:gd name="T42" fmla="*/ 64 w 478"/>
              <a:gd name="T43" fmla="*/ 382 h 447"/>
              <a:gd name="T44" fmla="*/ 150 w 478"/>
              <a:gd name="T45" fmla="*/ 239 h 447"/>
              <a:gd name="T46" fmla="*/ 238 w 478"/>
              <a:gd name="T47" fmla="*/ 274 h 447"/>
              <a:gd name="T48" fmla="*/ 328 w 478"/>
              <a:gd name="T49" fmla="*/ 239 h 447"/>
              <a:gd name="T50" fmla="*/ 413 w 478"/>
              <a:gd name="T51" fmla="*/ 382 h 447"/>
              <a:gd name="T52" fmla="*/ 346 w 478"/>
              <a:gd name="T53" fmla="*/ 447 h 447"/>
              <a:gd name="T54" fmla="*/ 95 w 478"/>
              <a:gd name="T55" fmla="*/ 127 h 447"/>
              <a:gd name="T56" fmla="*/ 32 w 478"/>
              <a:gd name="T57" fmla="*/ 64 h 447"/>
              <a:gd name="T58" fmla="*/ 95 w 478"/>
              <a:gd name="T59" fmla="*/ 0 h 447"/>
              <a:gd name="T60" fmla="*/ 159 w 478"/>
              <a:gd name="T61" fmla="*/ 64 h 447"/>
              <a:gd name="T62" fmla="*/ 95 w 478"/>
              <a:gd name="T63" fmla="*/ 127 h 447"/>
              <a:gd name="T64" fmla="*/ 81 w 478"/>
              <a:gd name="T65" fmla="*/ 255 h 447"/>
              <a:gd name="T66" fmla="*/ 48 w 478"/>
              <a:gd name="T67" fmla="*/ 255 h 447"/>
              <a:gd name="T68" fmla="*/ 0 w 478"/>
              <a:gd name="T69" fmla="*/ 216 h 447"/>
              <a:gd name="T70" fmla="*/ 31 w 478"/>
              <a:gd name="T71" fmla="*/ 127 h 447"/>
              <a:gd name="T72" fmla="*/ 95 w 478"/>
              <a:gd name="T73" fmla="*/ 149 h 447"/>
              <a:gd name="T74" fmla="*/ 128 w 478"/>
              <a:gd name="T75" fmla="*/ 143 h 447"/>
              <a:gd name="T76" fmla="*/ 127 w 478"/>
              <a:gd name="T77" fmla="*/ 159 h 447"/>
              <a:gd name="T78" fmla="*/ 147 w 478"/>
              <a:gd name="T79" fmla="*/ 223 h 447"/>
              <a:gd name="T80" fmla="*/ 81 w 478"/>
              <a:gd name="T81" fmla="*/ 25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78" h="447">
                <a:moveTo>
                  <a:pt x="428" y="255"/>
                </a:moveTo>
                <a:cubicBezTo>
                  <a:pt x="396" y="255"/>
                  <a:pt x="396" y="255"/>
                  <a:pt x="396" y="255"/>
                </a:cubicBezTo>
                <a:cubicBezTo>
                  <a:pt x="378" y="235"/>
                  <a:pt x="356" y="224"/>
                  <a:pt x="329" y="223"/>
                </a:cubicBezTo>
                <a:cubicBezTo>
                  <a:pt x="342" y="204"/>
                  <a:pt x="349" y="182"/>
                  <a:pt x="349" y="159"/>
                </a:cubicBezTo>
                <a:cubicBezTo>
                  <a:pt x="349" y="154"/>
                  <a:pt x="349" y="149"/>
                  <a:pt x="348" y="143"/>
                </a:cubicBezTo>
                <a:cubicBezTo>
                  <a:pt x="358" y="146"/>
                  <a:pt x="370" y="149"/>
                  <a:pt x="381" y="149"/>
                </a:cubicBezTo>
                <a:cubicBezTo>
                  <a:pt x="415" y="149"/>
                  <a:pt x="441" y="127"/>
                  <a:pt x="445" y="127"/>
                </a:cubicBezTo>
                <a:cubicBezTo>
                  <a:pt x="478" y="127"/>
                  <a:pt x="476" y="196"/>
                  <a:pt x="476" y="216"/>
                </a:cubicBezTo>
                <a:cubicBezTo>
                  <a:pt x="476" y="243"/>
                  <a:pt x="453" y="255"/>
                  <a:pt x="428" y="255"/>
                </a:cubicBezTo>
                <a:close/>
                <a:moveTo>
                  <a:pt x="381" y="127"/>
                </a:moveTo>
                <a:cubicBezTo>
                  <a:pt x="346" y="127"/>
                  <a:pt x="318" y="99"/>
                  <a:pt x="318" y="64"/>
                </a:cubicBezTo>
                <a:cubicBezTo>
                  <a:pt x="318" y="29"/>
                  <a:pt x="346" y="0"/>
                  <a:pt x="381" y="0"/>
                </a:cubicBezTo>
                <a:cubicBezTo>
                  <a:pt x="416" y="0"/>
                  <a:pt x="445" y="29"/>
                  <a:pt x="445" y="64"/>
                </a:cubicBezTo>
                <a:cubicBezTo>
                  <a:pt x="445" y="99"/>
                  <a:pt x="416" y="127"/>
                  <a:pt x="381" y="127"/>
                </a:cubicBezTo>
                <a:close/>
                <a:moveTo>
                  <a:pt x="238" y="255"/>
                </a:moveTo>
                <a:cubicBezTo>
                  <a:pt x="186" y="255"/>
                  <a:pt x="143" y="212"/>
                  <a:pt x="143" y="159"/>
                </a:cubicBezTo>
                <a:cubicBezTo>
                  <a:pt x="143" y="107"/>
                  <a:pt x="186" y="64"/>
                  <a:pt x="238" y="64"/>
                </a:cubicBezTo>
                <a:cubicBezTo>
                  <a:pt x="291" y="64"/>
                  <a:pt x="334" y="107"/>
                  <a:pt x="334" y="159"/>
                </a:cubicBezTo>
                <a:cubicBezTo>
                  <a:pt x="334" y="212"/>
                  <a:pt x="291" y="255"/>
                  <a:pt x="238" y="255"/>
                </a:cubicBezTo>
                <a:close/>
                <a:moveTo>
                  <a:pt x="346" y="447"/>
                </a:moveTo>
                <a:cubicBezTo>
                  <a:pt x="130" y="447"/>
                  <a:pt x="130" y="447"/>
                  <a:pt x="130" y="447"/>
                </a:cubicBezTo>
                <a:cubicBezTo>
                  <a:pt x="91" y="447"/>
                  <a:pt x="64" y="423"/>
                  <a:pt x="64" y="382"/>
                </a:cubicBezTo>
                <a:cubicBezTo>
                  <a:pt x="64" y="326"/>
                  <a:pt x="77" y="239"/>
                  <a:pt x="150" y="239"/>
                </a:cubicBezTo>
                <a:cubicBezTo>
                  <a:pt x="158" y="239"/>
                  <a:pt x="188" y="274"/>
                  <a:pt x="238" y="274"/>
                </a:cubicBezTo>
                <a:cubicBezTo>
                  <a:pt x="287" y="274"/>
                  <a:pt x="318" y="239"/>
                  <a:pt x="328" y="239"/>
                </a:cubicBezTo>
                <a:cubicBezTo>
                  <a:pt x="400" y="239"/>
                  <a:pt x="413" y="326"/>
                  <a:pt x="413" y="382"/>
                </a:cubicBezTo>
                <a:cubicBezTo>
                  <a:pt x="413" y="423"/>
                  <a:pt x="387" y="447"/>
                  <a:pt x="346" y="447"/>
                </a:cubicBezTo>
                <a:close/>
                <a:moveTo>
                  <a:pt x="95" y="127"/>
                </a:moveTo>
                <a:cubicBezTo>
                  <a:pt x="60" y="127"/>
                  <a:pt x="32" y="99"/>
                  <a:pt x="32" y="64"/>
                </a:cubicBezTo>
                <a:cubicBezTo>
                  <a:pt x="32" y="29"/>
                  <a:pt x="60" y="0"/>
                  <a:pt x="95" y="0"/>
                </a:cubicBezTo>
                <a:cubicBezTo>
                  <a:pt x="131" y="0"/>
                  <a:pt x="159" y="29"/>
                  <a:pt x="159" y="64"/>
                </a:cubicBezTo>
                <a:cubicBezTo>
                  <a:pt x="159" y="99"/>
                  <a:pt x="131" y="127"/>
                  <a:pt x="95" y="127"/>
                </a:cubicBezTo>
                <a:close/>
                <a:moveTo>
                  <a:pt x="81" y="255"/>
                </a:moveTo>
                <a:cubicBezTo>
                  <a:pt x="48" y="255"/>
                  <a:pt x="48" y="255"/>
                  <a:pt x="48" y="255"/>
                </a:cubicBezTo>
                <a:cubicBezTo>
                  <a:pt x="24" y="255"/>
                  <a:pt x="0" y="243"/>
                  <a:pt x="0" y="216"/>
                </a:cubicBezTo>
                <a:cubicBezTo>
                  <a:pt x="0" y="196"/>
                  <a:pt x="0" y="127"/>
                  <a:pt x="31" y="127"/>
                </a:cubicBezTo>
                <a:cubicBezTo>
                  <a:pt x="36" y="127"/>
                  <a:pt x="61" y="149"/>
                  <a:pt x="95" y="149"/>
                </a:cubicBezTo>
                <a:cubicBezTo>
                  <a:pt x="107" y="149"/>
                  <a:pt x="118" y="146"/>
                  <a:pt x="128" y="143"/>
                </a:cubicBezTo>
                <a:cubicBezTo>
                  <a:pt x="128" y="149"/>
                  <a:pt x="127" y="154"/>
                  <a:pt x="127" y="159"/>
                </a:cubicBezTo>
                <a:cubicBezTo>
                  <a:pt x="127" y="182"/>
                  <a:pt x="135" y="204"/>
                  <a:pt x="147" y="223"/>
                </a:cubicBezTo>
                <a:cubicBezTo>
                  <a:pt x="122" y="224"/>
                  <a:pt x="97" y="235"/>
                  <a:pt x="81" y="2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7" name="PA_淘宝店chenying0907 12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7129121" y="5003778"/>
            <a:ext cx="412649" cy="412775"/>
          </a:xfrm>
          <a:custGeom>
            <a:avLst/>
            <a:gdLst>
              <a:gd name="T0" fmla="*/ 317 w 344"/>
              <a:gd name="T1" fmla="*/ 260 h 345"/>
              <a:gd name="T2" fmla="*/ 317 w 344"/>
              <a:gd name="T3" fmla="*/ 218 h 345"/>
              <a:gd name="T4" fmla="*/ 254 w 344"/>
              <a:gd name="T5" fmla="*/ 155 h 345"/>
              <a:gd name="T6" fmla="*/ 218 w 344"/>
              <a:gd name="T7" fmla="*/ 155 h 345"/>
              <a:gd name="T8" fmla="*/ 189 w 344"/>
              <a:gd name="T9" fmla="*/ 135 h 345"/>
              <a:gd name="T10" fmla="*/ 189 w 344"/>
              <a:gd name="T11" fmla="*/ 84 h 345"/>
              <a:gd name="T12" fmla="*/ 216 w 344"/>
              <a:gd name="T13" fmla="*/ 44 h 345"/>
              <a:gd name="T14" fmla="*/ 172 w 344"/>
              <a:gd name="T15" fmla="*/ 0 h 345"/>
              <a:gd name="T16" fmla="*/ 128 w 344"/>
              <a:gd name="T17" fmla="*/ 44 h 345"/>
              <a:gd name="T18" fmla="*/ 154 w 344"/>
              <a:gd name="T19" fmla="*/ 84 h 345"/>
              <a:gd name="T20" fmla="*/ 154 w 344"/>
              <a:gd name="T21" fmla="*/ 135 h 345"/>
              <a:gd name="T22" fmla="*/ 126 w 344"/>
              <a:gd name="T23" fmla="*/ 155 h 345"/>
              <a:gd name="T24" fmla="*/ 89 w 344"/>
              <a:gd name="T25" fmla="*/ 155 h 345"/>
              <a:gd name="T26" fmla="*/ 26 w 344"/>
              <a:gd name="T27" fmla="*/ 218 h 345"/>
              <a:gd name="T28" fmla="*/ 26 w 344"/>
              <a:gd name="T29" fmla="*/ 260 h 345"/>
              <a:gd name="T30" fmla="*/ 0 w 344"/>
              <a:gd name="T31" fmla="*/ 301 h 345"/>
              <a:gd name="T32" fmla="*/ 44 w 344"/>
              <a:gd name="T33" fmla="*/ 345 h 345"/>
              <a:gd name="T34" fmla="*/ 88 w 344"/>
              <a:gd name="T35" fmla="*/ 301 h 345"/>
              <a:gd name="T36" fmla="*/ 61 w 344"/>
              <a:gd name="T37" fmla="*/ 260 h 345"/>
              <a:gd name="T38" fmla="*/ 61 w 344"/>
              <a:gd name="T39" fmla="*/ 218 h 345"/>
              <a:gd name="T40" fmla="*/ 89 w 344"/>
              <a:gd name="T41" fmla="*/ 190 h 345"/>
              <a:gd name="T42" fmla="*/ 126 w 344"/>
              <a:gd name="T43" fmla="*/ 190 h 345"/>
              <a:gd name="T44" fmla="*/ 154 w 344"/>
              <a:gd name="T45" fmla="*/ 185 h 345"/>
              <a:gd name="T46" fmla="*/ 154 w 344"/>
              <a:gd name="T47" fmla="*/ 260 h 345"/>
              <a:gd name="T48" fmla="*/ 128 w 344"/>
              <a:gd name="T49" fmla="*/ 301 h 345"/>
              <a:gd name="T50" fmla="*/ 172 w 344"/>
              <a:gd name="T51" fmla="*/ 345 h 345"/>
              <a:gd name="T52" fmla="*/ 216 w 344"/>
              <a:gd name="T53" fmla="*/ 301 h 345"/>
              <a:gd name="T54" fmla="*/ 189 w 344"/>
              <a:gd name="T55" fmla="*/ 260 h 345"/>
              <a:gd name="T56" fmla="*/ 189 w 344"/>
              <a:gd name="T57" fmla="*/ 185 h 345"/>
              <a:gd name="T58" fmla="*/ 218 w 344"/>
              <a:gd name="T59" fmla="*/ 190 h 345"/>
              <a:gd name="T60" fmla="*/ 254 w 344"/>
              <a:gd name="T61" fmla="*/ 190 h 345"/>
              <a:gd name="T62" fmla="*/ 282 w 344"/>
              <a:gd name="T63" fmla="*/ 218 h 345"/>
              <a:gd name="T64" fmla="*/ 282 w 344"/>
              <a:gd name="T65" fmla="*/ 260 h 345"/>
              <a:gd name="T66" fmla="*/ 256 w 344"/>
              <a:gd name="T67" fmla="*/ 301 h 345"/>
              <a:gd name="T68" fmla="*/ 300 w 344"/>
              <a:gd name="T69" fmla="*/ 345 h 345"/>
              <a:gd name="T70" fmla="*/ 344 w 344"/>
              <a:gd name="T71" fmla="*/ 301 h 345"/>
              <a:gd name="T72" fmla="*/ 317 w 344"/>
              <a:gd name="T73" fmla="*/ 260 h 345"/>
              <a:gd name="T74" fmla="*/ 68 w 344"/>
              <a:gd name="T75" fmla="*/ 301 h 345"/>
              <a:gd name="T76" fmla="*/ 44 w 344"/>
              <a:gd name="T77" fmla="*/ 326 h 345"/>
              <a:gd name="T78" fmla="*/ 18 w 344"/>
              <a:gd name="T79" fmla="*/ 301 h 345"/>
              <a:gd name="T80" fmla="*/ 44 w 344"/>
              <a:gd name="T81" fmla="*/ 275 h 345"/>
              <a:gd name="T82" fmla="*/ 68 w 344"/>
              <a:gd name="T83" fmla="*/ 301 h 345"/>
              <a:gd name="T84" fmla="*/ 146 w 344"/>
              <a:gd name="T85" fmla="*/ 44 h 345"/>
              <a:gd name="T86" fmla="*/ 172 w 344"/>
              <a:gd name="T87" fmla="*/ 18 h 345"/>
              <a:gd name="T88" fmla="*/ 196 w 344"/>
              <a:gd name="T89" fmla="*/ 44 h 345"/>
              <a:gd name="T90" fmla="*/ 172 w 344"/>
              <a:gd name="T91" fmla="*/ 69 h 345"/>
              <a:gd name="T92" fmla="*/ 146 w 344"/>
              <a:gd name="T93" fmla="*/ 44 h 345"/>
              <a:gd name="T94" fmla="*/ 196 w 344"/>
              <a:gd name="T95" fmla="*/ 301 h 345"/>
              <a:gd name="T96" fmla="*/ 172 w 344"/>
              <a:gd name="T97" fmla="*/ 326 h 345"/>
              <a:gd name="T98" fmla="*/ 146 w 344"/>
              <a:gd name="T99" fmla="*/ 301 h 345"/>
              <a:gd name="T100" fmla="*/ 172 w 344"/>
              <a:gd name="T101" fmla="*/ 275 h 345"/>
              <a:gd name="T102" fmla="*/ 196 w 344"/>
              <a:gd name="T103" fmla="*/ 301 h 345"/>
              <a:gd name="T104" fmla="*/ 300 w 344"/>
              <a:gd name="T105" fmla="*/ 326 h 345"/>
              <a:gd name="T106" fmla="*/ 274 w 344"/>
              <a:gd name="T107" fmla="*/ 301 h 345"/>
              <a:gd name="T108" fmla="*/ 300 w 344"/>
              <a:gd name="T109" fmla="*/ 275 h 345"/>
              <a:gd name="T110" fmla="*/ 325 w 344"/>
              <a:gd name="T111" fmla="*/ 301 h 345"/>
              <a:gd name="T112" fmla="*/ 300 w 344"/>
              <a:gd name="T113" fmla="*/ 326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4" h="345">
                <a:moveTo>
                  <a:pt x="317" y="260"/>
                </a:moveTo>
                <a:cubicBezTo>
                  <a:pt x="317" y="218"/>
                  <a:pt x="317" y="218"/>
                  <a:pt x="317" y="218"/>
                </a:cubicBezTo>
                <a:cubicBezTo>
                  <a:pt x="317" y="192"/>
                  <a:pt x="300" y="155"/>
                  <a:pt x="254" y="155"/>
                </a:cubicBezTo>
                <a:cubicBezTo>
                  <a:pt x="218" y="155"/>
                  <a:pt x="218" y="155"/>
                  <a:pt x="218" y="155"/>
                </a:cubicBezTo>
                <a:cubicBezTo>
                  <a:pt x="191" y="155"/>
                  <a:pt x="189" y="142"/>
                  <a:pt x="189" y="135"/>
                </a:cubicBezTo>
                <a:cubicBezTo>
                  <a:pt x="189" y="84"/>
                  <a:pt x="189" y="84"/>
                  <a:pt x="189" y="84"/>
                </a:cubicBezTo>
                <a:cubicBezTo>
                  <a:pt x="205" y="78"/>
                  <a:pt x="216" y="62"/>
                  <a:pt x="216" y="44"/>
                </a:cubicBezTo>
                <a:cubicBezTo>
                  <a:pt x="216" y="19"/>
                  <a:pt x="196" y="0"/>
                  <a:pt x="172" y="0"/>
                </a:cubicBezTo>
                <a:cubicBezTo>
                  <a:pt x="147" y="0"/>
                  <a:pt x="128" y="19"/>
                  <a:pt x="128" y="44"/>
                </a:cubicBezTo>
                <a:cubicBezTo>
                  <a:pt x="128" y="62"/>
                  <a:pt x="139" y="78"/>
                  <a:pt x="154" y="84"/>
                </a:cubicBezTo>
                <a:cubicBezTo>
                  <a:pt x="154" y="135"/>
                  <a:pt x="154" y="135"/>
                  <a:pt x="154" y="135"/>
                </a:cubicBezTo>
                <a:cubicBezTo>
                  <a:pt x="154" y="140"/>
                  <a:pt x="153" y="155"/>
                  <a:pt x="126" y="155"/>
                </a:cubicBezTo>
                <a:cubicBezTo>
                  <a:pt x="89" y="155"/>
                  <a:pt x="89" y="155"/>
                  <a:pt x="89" y="155"/>
                </a:cubicBezTo>
                <a:cubicBezTo>
                  <a:pt x="43" y="155"/>
                  <a:pt x="26" y="192"/>
                  <a:pt x="26" y="218"/>
                </a:cubicBezTo>
                <a:cubicBezTo>
                  <a:pt x="26" y="260"/>
                  <a:pt x="26" y="260"/>
                  <a:pt x="26" y="260"/>
                </a:cubicBezTo>
                <a:cubicBezTo>
                  <a:pt x="11" y="267"/>
                  <a:pt x="0" y="282"/>
                  <a:pt x="0" y="301"/>
                </a:cubicBezTo>
                <a:cubicBezTo>
                  <a:pt x="0" y="324"/>
                  <a:pt x="19" y="345"/>
                  <a:pt x="44" y="345"/>
                </a:cubicBezTo>
                <a:cubicBezTo>
                  <a:pt x="67" y="345"/>
                  <a:pt x="88" y="324"/>
                  <a:pt x="88" y="301"/>
                </a:cubicBezTo>
                <a:cubicBezTo>
                  <a:pt x="88" y="282"/>
                  <a:pt x="77" y="267"/>
                  <a:pt x="61" y="260"/>
                </a:cubicBezTo>
                <a:cubicBezTo>
                  <a:pt x="61" y="218"/>
                  <a:pt x="61" y="218"/>
                  <a:pt x="61" y="218"/>
                </a:cubicBezTo>
                <a:cubicBezTo>
                  <a:pt x="61" y="213"/>
                  <a:pt x="62" y="190"/>
                  <a:pt x="89" y="190"/>
                </a:cubicBezTo>
                <a:cubicBezTo>
                  <a:pt x="126" y="190"/>
                  <a:pt x="126" y="190"/>
                  <a:pt x="126" y="190"/>
                </a:cubicBezTo>
                <a:cubicBezTo>
                  <a:pt x="137" y="190"/>
                  <a:pt x="146" y="188"/>
                  <a:pt x="154" y="185"/>
                </a:cubicBezTo>
                <a:cubicBezTo>
                  <a:pt x="154" y="260"/>
                  <a:pt x="154" y="260"/>
                  <a:pt x="154" y="260"/>
                </a:cubicBezTo>
                <a:cubicBezTo>
                  <a:pt x="139" y="267"/>
                  <a:pt x="128" y="282"/>
                  <a:pt x="128" y="301"/>
                </a:cubicBezTo>
                <a:cubicBezTo>
                  <a:pt x="128" y="324"/>
                  <a:pt x="147" y="345"/>
                  <a:pt x="172" y="345"/>
                </a:cubicBezTo>
                <a:cubicBezTo>
                  <a:pt x="196" y="345"/>
                  <a:pt x="216" y="324"/>
                  <a:pt x="216" y="301"/>
                </a:cubicBezTo>
                <a:cubicBezTo>
                  <a:pt x="216" y="282"/>
                  <a:pt x="205" y="267"/>
                  <a:pt x="189" y="260"/>
                </a:cubicBezTo>
                <a:cubicBezTo>
                  <a:pt x="189" y="185"/>
                  <a:pt x="189" y="185"/>
                  <a:pt x="189" y="185"/>
                </a:cubicBezTo>
                <a:cubicBezTo>
                  <a:pt x="196" y="188"/>
                  <a:pt x="207" y="190"/>
                  <a:pt x="218" y="190"/>
                </a:cubicBezTo>
                <a:cubicBezTo>
                  <a:pt x="254" y="190"/>
                  <a:pt x="254" y="190"/>
                  <a:pt x="254" y="190"/>
                </a:cubicBezTo>
                <a:cubicBezTo>
                  <a:pt x="280" y="190"/>
                  <a:pt x="282" y="212"/>
                  <a:pt x="282" y="218"/>
                </a:cubicBezTo>
                <a:cubicBezTo>
                  <a:pt x="282" y="260"/>
                  <a:pt x="282" y="260"/>
                  <a:pt x="282" y="260"/>
                </a:cubicBezTo>
                <a:cubicBezTo>
                  <a:pt x="267" y="267"/>
                  <a:pt x="256" y="282"/>
                  <a:pt x="256" y="301"/>
                </a:cubicBezTo>
                <a:cubicBezTo>
                  <a:pt x="256" y="324"/>
                  <a:pt x="275" y="345"/>
                  <a:pt x="300" y="345"/>
                </a:cubicBezTo>
                <a:cubicBezTo>
                  <a:pt x="324" y="345"/>
                  <a:pt x="344" y="324"/>
                  <a:pt x="344" y="301"/>
                </a:cubicBezTo>
                <a:cubicBezTo>
                  <a:pt x="344" y="282"/>
                  <a:pt x="333" y="267"/>
                  <a:pt x="317" y="260"/>
                </a:cubicBezTo>
                <a:close/>
                <a:moveTo>
                  <a:pt x="68" y="301"/>
                </a:moveTo>
                <a:cubicBezTo>
                  <a:pt x="68" y="314"/>
                  <a:pt x="57" y="326"/>
                  <a:pt x="44" y="326"/>
                </a:cubicBezTo>
                <a:cubicBezTo>
                  <a:pt x="29" y="326"/>
                  <a:pt x="18" y="314"/>
                  <a:pt x="18" y="301"/>
                </a:cubicBezTo>
                <a:cubicBezTo>
                  <a:pt x="18" y="287"/>
                  <a:pt x="29" y="275"/>
                  <a:pt x="44" y="275"/>
                </a:cubicBezTo>
                <a:cubicBezTo>
                  <a:pt x="57" y="275"/>
                  <a:pt x="68" y="287"/>
                  <a:pt x="68" y="301"/>
                </a:cubicBezTo>
                <a:close/>
                <a:moveTo>
                  <a:pt x="146" y="44"/>
                </a:moveTo>
                <a:cubicBezTo>
                  <a:pt x="146" y="30"/>
                  <a:pt x="157" y="18"/>
                  <a:pt x="172" y="18"/>
                </a:cubicBezTo>
                <a:cubicBezTo>
                  <a:pt x="185" y="18"/>
                  <a:pt x="196" y="30"/>
                  <a:pt x="196" y="44"/>
                </a:cubicBezTo>
                <a:cubicBezTo>
                  <a:pt x="196" y="57"/>
                  <a:pt x="185" y="69"/>
                  <a:pt x="172" y="69"/>
                </a:cubicBezTo>
                <a:cubicBezTo>
                  <a:pt x="157" y="69"/>
                  <a:pt x="146" y="57"/>
                  <a:pt x="146" y="44"/>
                </a:cubicBezTo>
                <a:close/>
                <a:moveTo>
                  <a:pt x="196" y="301"/>
                </a:moveTo>
                <a:cubicBezTo>
                  <a:pt x="196" y="314"/>
                  <a:pt x="185" y="326"/>
                  <a:pt x="172" y="326"/>
                </a:cubicBezTo>
                <a:cubicBezTo>
                  <a:pt x="157" y="326"/>
                  <a:pt x="146" y="314"/>
                  <a:pt x="146" y="301"/>
                </a:cubicBezTo>
                <a:cubicBezTo>
                  <a:pt x="146" y="287"/>
                  <a:pt x="157" y="275"/>
                  <a:pt x="172" y="275"/>
                </a:cubicBezTo>
                <a:cubicBezTo>
                  <a:pt x="185" y="275"/>
                  <a:pt x="196" y="287"/>
                  <a:pt x="196" y="301"/>
                </a:cubicBezTo>
                <a:close/>
                <a:moveTo>
                  <a:pt x="300" y="326"/>
                </a:moveTo>
                <a:cubicBezTo>
                  <a:pt x="285" y="326"/>
                  <a:pt x="274" y="314"/>
                  <a:pt x="274" y="301"/>
                </a:cubicBezTo>
                <a:cubicBezTo>
                  <a:pt x="274" y="287"/>
                  <a:pt x="285" y="275"/>
                  <a:pt x="300" y="275"/>
                </a:cubicBezTo>
                <a:cubicBezTo>
                  <a:pt x="314" y="275"/>
                  <a:pt x="325" y="287"/>
                  <a:pt x="325" y="301"/>
                </a:cubicBezTo>
                <a:cubicBezTo>
                  <a:pt x="325" y="314"/>
                  <a:pt x="314" y="326"/>
                  <a:pt x="300" y="3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8" name="PA_淘宝店chenying0907 13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7289417" y="3136763"/>
            <a:ext cx="274571" cy="274655"/>
          </a:xfrm>
          <a:custGeom>
            <a:avLst/>
            <a:gdLst>
              <a:gd name="T0" fmla="*/ 200 w 229"/>
              <a:gd name="T1" fmla="*/ 161 h 229"/>
              <a:gd name="T2" fmla="*/ 212 w 229"/>
              <a:gd name="T3" fmla="*/ 115 h 229"/>
              <a:gd name="T4" fmla="*/ 200 w 229"/>
              <a:gd name="T5" fmla="*/ 68 h 229"/>
              <a:gd name="T6" fmla="*/ 176 w 229"/>
              <a:gd name="T7" fmla="*/ 93 h 229"/>
              <a:gd name="T8" fmla="*/ 180 w 229"/>
              <a:gd name="T9" fmla="*/ 115 h 229"/>
              <a:gd name="T10" fmla="*/ 176 w 229"/>
              <a:gd name="T11" fmla="*/ 136 h 229"/>
              <a:gd name="T12" fmla="*/ 200 w 229"/>
              <a:gd name="T13" fmla="*/ 161 h 229"/>
              <a:gd name="T14" fmla="*/ 161 w 229"/>
              <a:gd name="T15" fmla="*/ 201 h 229"/>
              <a:gd name="T16" fmla="*/ 136 w 229"/>
              <a:gd name="T17" fmla="*/ 176 h 229"/>
              <a:gd name="T18" fmla="*/ 115 w 229"/>
              <a:gd name="T19" fmla="*/ 180 h 229"/>
              <a:gd name="T20" fmla="*/ 93 w 229"/>
              <a:gd name="T21" fmla="*/ 176 h 229"/>
              <a:gd name="T22" fmla="*/ 69 w 229"/>
              <a:gd name="T23" fmla="*/ 201 h 229"/>
              <a:gd name="T24" fmla="*/ 115 w 229"/>
              <a:gd name="T25" fmla="*/ 212 h 229"/>
              <a:gd name="T26" fmla="*/ 161 w 229"/>
              <a:gd name="T27" fmla="*/ 201 h 229"/>
              <a:gd name="T28" fmla="*/ 69 w 229"/>
              <a:gd name="T29" fmla="*/ 28 h 229"/>
              <a:gd name="T30" fmla="*/ 93 w 229"/>
              <a:gd name="T31" fmla="*/ 53 h 229"/>
              <a:gd name="T32" fmla="*/ 115 w 229"/>
              <a:gd name="T33" fmla="*/ 49 h 229"/>
              <a:gd name="T34" fmla="*/ 136 w 229"/>
              <a:gd name="T35" fmla="*/ 53 h 229"/>
              <a:gd name="T36" fmla="*/ 161 w 229"/>
              <a:gd name="T37" fmla="*/ 28 h 229"/>
              <a:gd name="T38" fmla="*/ 115 w 229"/>
              <a:gd name="T39" fmla="*/ 16 h 229"/>
              <a:gd name="T40" fmla="*/ 69 w 229"/>
              <a:gd name="T41" fmla="*/ 28 h 229"/>
              <a:gd name="T42" fmla="*/ 163 w 229"/>
              <a:gd name="T43" fmla="*/ 115 h 229"/>
              <a:gd name="T44" fmla="*/ 115 w 229"/>
              <a:gd name="T45" fmla="*/ 65 h 229"/>
              <a:gd name="T46" fmla="*/ 65 w 229"/>
              <a:gd name="T47" fmla="*/ 115 h 229"/>
              <a:gd name="T48" fmla="*/ 115 w 229"/>
              <a:gd name="T49" fmla="*/ 164 h 229"/>
              <a:gd name="T50" fmla="*/ 163 w 229"/>
              <a:gd name="T51" fmla="*/ 115 h 229"/>
              <a:gd name="T52" fmla="*/ 53 w 229"/>
              <a:gd name="T53" fmla="*/ 136 h 229"/>
              <a:gd name="T54" fmla="*/ 49 w 229"/>
              <a:gd name="T55" fmla="*/ 115 h 229"/>
              <a:gd name="T56" fmla="*/ 53 w 229"/>
              <a:gd name="T57" fmla="*/ 93 h 229"/>
              <a:gd name="T58" fmla="*/ 28 w 229"/>
              <a:gd name="T59" fmla="*/ 68 h 229"/>
              <a:gd name="T60" fmla="*/ 16 w 229"/>
              <a:gd name="T61" fmla="*/ 115 h 229"/>
              <a:gd name="T62" fmla="*/ 28 w 229"/>
              <a:gd name="T63" fmla="*/ 161 h 229"/>
              <a:gd name="T64" fmla="*/ 53 w 229"/>
              <a:gd name="T65" fmla="*/ 136 h 229"/>
              <a:gd name="T66" fmla="*/ 229 w 229"/>
              <a:gd name="T67" fmla="*/ 115 h 229"/>
              <a:gd name="T68" fmla="*/ 115 w 229"/>
              <a:gd name="T69" fmla="*/ 229 h 229"/>
              <a:gd name="T70" fmla="*/ 0 w 229"/>
              <a:gd name="T71" fmla="*/ 115 h 229"/>
              <a:gd name="T72" fmla="*/ 115 w 229"/>
              <a:gd name="T73" fmla="*/ 0 h 229"/>
              <a:gd name="T74" fmla="*/ 229 w 229"/>
              <a:gd name="T75" fmla="*/ 115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9" h="229">
                <a:moveTo>
                  <a:pt x="200" y="161"/>
                </a:moveTo>
                <a:cubicBezTo>
                  <a:pt x="208" y="147"/>
                  <a:pt x="212" y="131"/>
                  <a:pt x="212" y="115"/>
                </a:cubicBezTo>
                <a:cubicBezTo>
                  <a:pt x="212" y="98"/>
                  <a:pt x="208" y="82"/>
                  <a:pt x="200" y="68"/>
                </a:cubicBezTo>
                <a:cubicBezTo>
                  <a:pt x="176" y="93"/>
                  <a:pt x="176" y="93"/>
                  <a:pt x="176" y="93"/>
                </a:cubicBezTo>
                <a:cubicBezTo>
                  <a:pt x="178" y="100"/>
                  <a:pt x="180" y="107"/>
                  <a:pt x="180" y="115"/>
                </a:cubicBezTo>
                <a:cubicBezTo>
                  <a:pt x="180" y="122"/>
                  <a:pt x="178" y="129"/>
                  <a:pt x="176" y="136"/>
                </a:cubicBezTo>
                <a:lnTo>
                  <a:pt x="200" y="161"/>
                </a:lnTo>
                <a:close/>
                <a:moveTo>
                  <a:pt x="161" y="201"/>
                </a:moveTo>
                <a:cubicBezTo>
                  <a:pt x="136" y="176"/>
                  <a:pt x="136" y="176"/>
                  <a:pt x="136" y="176"/>
                </a:cubicBezTo>
                <a:cubicBezTo>
                  <a:pt x="129" y="179"/>
                  <a:pt x="122" y="180"/>
                  <a:pt x="115" y="180"/>
                </a:cubicBezTo>
                <a:cubicBezTo>
                  <a:pt x="107" y="180"/>
                  <a:pt x="100" y="179"/>
                  <a:pt x="93" y="176"/>
                </a:cubicBezTo>
                <a:cubicBezTo>
                  <a:pt x="69" y="201"/>
                  <a:pt x="69" y="201"/>
                  <a:pt x="69" y="201"/>
                </a:cubicBezTo>
                <a:cubicBezTo>
                  <a:pt x="82" y="208"/>
                  <a:pt x="98" y="212"/>
                  <a:pt x="115" y="212"/>
                </a:cubicBezTo>
                <a:cubicBezTo>
                  <a:pt x="131" y="212"/>
                  <a:pt x="147" y="208"/>
                  <a:pt x="161" y="201"/>
                </a:cubicBezTo>
                <a:close/>
                <a:moveTo>
                  <a:pt x="69" y="28"/>
                </a:moveTo>
                <a:cubicBezTo>
                  <a:pt x="93" y="53"/>
                  <a:pt x="93" y="53"/>
                  <a:pt x="93" y="53"/>
                </a:cubicBezTo>
                <a:cubicBezTo>
                  <a:pt x="100" y="51"/>
                  <a:pt x="107" y="49"/>
                  <a:pt x="115" y="49"/>
                </a:cubicBezTo>
                <a:cubicBezTo>
                  <a:pt x="122" y="49"/>
                  <a:pt x="129" y="51"/>
                  <a:pt x="136" y="53"/>
                </a:cubicBezTo>
                <a:cubicBezTo>
                  <a:pt x="161" y="28"/>
                  <a:pt x="161" y="28"/>
                  <a:pt x="161" y="28"/>
                </a:cubicBezTo>
                <a:cubicBezTo>
                  <a:pt x="147" y="20"/>
                  <a:pt x="131" y="16"/>
                  <a:pt x="115" y="16"/>
                </a:cubicBezTo>
                <a:cubicBezTo>
                  <a:pt x="98" y="16"/>
                  <a:pt x="82" y="20"/>
                  <a:pt x="69" y="28"/>
                </a:cubicBezTo>
                <a:close/>
                <a:moveTo>
                  <a:pt x="163" y="115"/>
                </a:moveTo>
                <a:cubicBezTo>
                  <a:pt x="163" y="87"/>
                  <a:pt x="141" y="65"/>
                  <a:pt x="115" y="65"/>
                </a:cubicBezTo>
                <a:cubicBezTo>
                  <a:pt x="87" y="65"/>
                  <a:pt x="65" y="87"/>
                  <a:pt x="65" y="115"/>
                </a:cubicBezTo>
                <a:cubicBezTo>
                  <a:pt x="65" y="141"/>
                  <a:pt x="87" y="164"/>
                  <a:pt x="115" y="164"/>
                </a:cubicBezTo>
                <a:cubicBezTo>
                  <a:pt x="141" y="164"/>
                  <a:pt x="163" y="141"/>
                  <a:pt x="163" y="115"/>
                </a:cubicBezTo>
                <a:close/>
                <a:moveTo>
                  <a:pt x="53" y="136"/>
                </a:moveTo>
                <a:cubicBezTo>
                  <a:pt x="51" y="129"/>
                  <a:pt x="49" y="122"/>
                  <a:pt x="49" y="115"/>
                </a:cubicBezTo>
                <a:cubicBezTo>
                  <a:pt x="49" y="107"/>
                  <a:pt x="51" y="100"/>
                  <a:pt x="53" y="93"/>
                </a:cubicBezTo>
                <a:cubicBezTo>
                  <a:pt x="28" y="68"/>
                  <a:pt x="28" y="68"/>
                  <a:pt x="28" y="68"/>
                </a:cubicBezTo>
                <a:cubicBezTo>
                  <a:pt x="21" y="82"/>
                  <a:pt x="16" y="98"/>
                  <a:pt x="16" y="115"/>
                </a:cubicBezTo>
                <a:cubicBezTo>
                  <a:pt x="16" y="131"/>
                  <a:pt x="21" y="147"/>
                  <a:pt x="28" y="161"/>
                </a:cubicBezTo>
                <a:lnTo>
                  <a:pt x="53" y="136"/>
                </a:lnTo>
                <a:close/>
                <a:moveTo>
                  <a:pt x="229" y="115"/>
                </a:moveTo>
                <a:cubicBezTo>
                  <a:pt x="229" y="178"/>
                  <a:pt x="178" y="229"/>
                  <a:pt x="115" y="229"/>
                </a:cubicBezTo>
                <a:cubicBezTo>
                  <a:pt x="51" y="229"/>
                  <a:pt x="0" y="178"/>
                  <a:pt x="0" y="115"/>
                </a:cubicBezTo>
                <a:cubicBezTo>
                  <a:pt x="0" y="51"/>
                  <a:pt x="51" y="0"/>
                  <a:pt x="115" y="0"/>
                </a:cubicBezTo>
                <a:cubicBezTo>
                  <a:pt x="178" y="0"/>
                  <a:pt x="229" y="51"/>
                  <a:pt x="229" y="115"/>
                </a:cubicBezTo>
                <a:close/>
              </a:path>
            </a:pathLst>
          </a:custGeom>
          <a:solidFill>
            <a:srgbClr val="86A9B5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9" name="PA_淘宝店chenying0907 14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3866026" y="3978190"/>
            <a:ext cx="238067" cy="209563"/>
          </a:xfrm>
          <a:custGeom>
            <a:avLst/>
            <a:gdLst>
              <a:gd name="T0" fmla="*/ 166 w 199"/>
              <a:gd name="T1" fmla="*/ 110 h 174"/>
              <a:gd name="T2" fmla="*/ 152 w 199"/>
              <a:gd name="T3" fmla="*/ 97 h 174"/>
              <a:gd name="T4" fmla="*/ 170 w 199"/>
              <a:gd name="T5" fmla="*/ 108 h 174"/>
              <a:gd name="T6" fmla="*/ 91 w 199"/>
              <a:gd name="T7" fmla="*/ 40 h 174"/>
              <a:gd name="T8" fmla="*/ 55 w 199"/>
              <a:gd name="T9" fmla="*/ 55 h 174"/>
              <a:gd name="T10" fmla="*/ 91 w 199"/>
              <a:gd name="T11" fmla="*/ 40 h 174"/>
              <a:gd name="T12" fmla="*/ 103 w 199"/>
              <a:gd name="T13" fmla="*/ 40 h 174"/>
              <a:gd name="T14" fmla="*/ 139 w 199"/>
              <a:gd name="T15" fmla="*/ 55 h 174"/>
              <a:gd name="T16" fmla="*/ 103 w 199"/>
              <a:gd name="T17" fmla="*/ 84 h 174"/>
              <a:gd name="T18" fmla="*/ 139 w 199"/>
              <a:gd name="T19" fmla="*/ 68 h 174"/>
              <a:gd name="T20" fmla="*/ 103 w 199"/>
              <a:gd name="T21" fmla="*/ 84 h 174"/>
              <a:gd name="T22" fmla="*/ 139 w 199"/>
              <a:gd name="T23" fmla="*/ 97 h 174"/>
              <a:gd name="T24" fmla="*/ 103 w 199"/>
              <a:gd name="T25" fmla="*/ 110 h 174"/>
              <a:gd name="T26" fmla="*/ 59 w 199"/>
              <a:gd name="T27" fmla="*/ 68 h 174"/>
              <a:gd name="T28" fmla="*/ 91 w 199"/>
              <a:gd name="T29" fmla="*/ 84 h 174"/>
              <a:gd name="T30" fmla="*/ 59 w 199"/>
              <a:gd name="T31" fmla="*/ 68 h 174"/>
              <a:gd name="T32" fmla="*/ 68 w 199"/>
              <a:gd name="T33" fmla="*/ 97 h 174"/>
              <a:gd name="T34" fmla="*/ 91 w 199"/>
              <a:gd name="T35" fmla="*/ 110 h 174"/>
              <a:gd name="T36" fmla="*/ 176 w 199"/>
              <a:gd name="T37" fmla="*/ 84 h 174"/>
              <a:gd name="T38" fmla="*/ 152 w 199"/>
              <a:gd name="T39" fmla="*/ 68 h 174"/>
              <a:gd name="T40" fmla="*/ 176 w 199"/>
              <a:gd name="T41" fmla="*/ 84 h 174"/>
              <a:gd name="T42" fmla="*/ 152 w 199"/>
              <a:gd name="T43" fmla="*/ 55 h 174"/>
              <a:gd name="T44" fmla="*/ 187 w 199"/>
              <a:gd name="T45" fmla="*/ 40 h 174"/>
              <a:gd name="T46" fmla="*/ 82 w 199"/>
              <a:gd name="T47" fmla="*/ 145 h 174"/>
              <a:gd name="T48" fmla="*/ 82 w 199"/>
              <a:gd name="T49" fmla="*/ 162 h 174"/>
              <a:gd name="T50" fmla="*/ 82 w 199"/>
              <a:gd name="T51" fmla="*/ 145 h 174"/>
              <a:gd name="T52" fmla="*/ 160 w 199"/>
              <a:gd name="T53" fmla="*/ 153 h 174"/>
              <a:gd name="T54" fmla="*/ 144 w 199"/>
              <a:gd name="T55" fmla="*/ 153 h 174"/>
              <a:gd name="T56" fmla="*/ 199 w 199"/>
              <a:gd name="T57" fmla="*/ 40 h 174"/>
              <a:gd name="T58" fmla="*/ 187 w 199"/>
              <a:gd name="T59" fmla="*/ 28 h 174"/>
              <a:gd name="T60" fmla="*/ 42 w 199"/>
              <a:gd name="T61" fmla="*/ 12 h 174"/>
              <a:gd name="T62" fmla="*/ 35 w 199"/>
              <a:gd name="T63" fmla="*/ 3 h 174"/>
              <a:gd name="T64" fmla="*/ 6 w 199"/>
              <a:gd name="T65" fmla="*/ 0 h 174"/>
              <a:gd name="T66" fmla="*/ 6 w 199"/>
              <a:gd name="T67" fmla="*/ 12 h 174"/>
              <a:gd name="T68" fmla="*/ 28 w 199"/>
              <a:gd name="T69" fmla="*/ 13 h 174"/>
              <a:gd name="T70" fmla="*/ 59 w 199"/>
              <a:gd name="T71" fmla="*/ 111 h 174"/>
              <a:gd name="T72" fmla="*/ 45 w 199"/>
              <a:gd name="T73" fmla="*/ 121 h 174"/>
              <a:gd name="T74" fmla="*/ 43 w 199"/>
              <a:gd name="T75" fmla="*/ 146 h 174"/>
              <a:gd name="T76" fmla="*/ 61 w 199"/>
              <a:gd name="T77" fmla="*/ 159 h 174"/>
              <a:gd name="T78" fmla="*/ 82 w 199"/>
              <a:gd name="T79" fmla="*/ 174 h 174"/>
              <a:gd name="T80" fmla="*/ 132 w 199"/>
              <a:gd name="T81" fmla="*/ 160 h 174"/>
              <a:gd name="T82" fmla="*/ 172 w 199"/>
              <a:gd name="T83" fmla="*/ 160 h 174"/>
              <a:gd name="T84" fmla="*/ 193 w 199"/>
              <a:gd name="T85" fmla="*/ 153 h 174"/>
              <a:gd name="T86" fmla="*/ 172 w 199"/>
              <a:gd name="T87" fmla="*/ 147 h 174"/>
              <a:gd name="T88" fmla="*/ 133 w 199"/>
              <a:gd name="T89" fmla="*/ 147 h 174"/>
              <a:gd name="T90" fmla="*/ 82 w 199"/>
              <a:gd name="T91" fmla="*/ 133 h 174"/>
              <a:gd name="T92" fmla="*/ 61 w 199"/>
              <a:gd name="T93" fmla="*/ 146 h 174"/>
              <a:gd name="T94" fmla="*/ 54 w 199"/>
              <a:gd name="T95" fmla="*/ 140 h 174"/>
              <a:gd name="T96" fmla="*/ 54 w 199"/>
              <a:gd name="T97" fmla="*/ 131 h 174"/>
              <a:gd name="T98" fmla="*/ 64 w 199"/>
              <a:gd name="T99" fmla="*/ 123 h 174"/>
              <a:gd name="T100" fmla="*/ 97 w 199"/>
              <a:gd name="T101" fmla="*/ 123 h 174"/>
              <a:gd name="T102" fmla="*/ 145 w 199"/>
              <a:gd name="T103" fmla="*/ 123 h 174"/>
              <a:gd name="T104" fmla="*/ 176 w 199"/>
              <a:gd name="T105" fmla="*/ 120 h 174"/>
              <a:gd name="T106" fmla="*/ 186 w 199"/>
              <a:gd name="T107" fmla="*/ 94 h 174"/>
              <a:gd name="T108" fmla="*/ 187 w 199"/>
              <a:gd name="T109" fmla="*/ 91 h 174"/>
              <a:gd name="T110" fmla="*/ 199 w 199"/>
              <a:gd name="T111" fmla="*/ 40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9" h="174">
                <a:moveTo>
                  <a:pt x="169" y="110"/>
                </a:moveTo>
                <a:cubicBezTo>
                  <a:pt x="168" y="110"/>
                  <a:pt x="167" y="110"/>
                  <a:pt x="166" y="110"/>
                </a:cubicBezTo>
                <a:cubicBezTo>
                  <a:pt x="166" y="110"/>
                  <a:pt x="160" y="110"/>
                  <a:pt x="152" y="110"/>
                </a:cubicBezTo>
                <a:cubicBezTo>
                  <a:pt x="152" y="97"/>
                  <a:pt x="152" y="97"/>
                  <a:pt x="152" y="97"/>
                </a:cubicBezTo>
                <a:cubicBezTo>
                  <a:pt x="173" y="97"/>
                  <a:pt x="173" y="97"/>
                  <a:pt x="173" y="97"/>
                </a:cubicBezTo>
                <a:cubicBezTo>
                  <a:pt x="170" y="108"/>
                  <a:pt x="170" y="108"/>
                  <a:pt x="170" y="108"/>
                </a:cubicBezTo>
                <a:cubicBezTo>
                  <a:pt x="170" y="108"/>
                  <a:pt x="169" y="109"/>
                  <a:pt x="169" y="110"/>
                </a:cubicBezTo>
                <a:close/>
                <a:moveTo>
                  <a:pt x="91" y="40"/>
                </a:moveTo>
                <a:cubicBezTo>
                  <a:pt x="91" y="55"/>
                  <a:pt x="91" y="55"/>
                  <a:pt x="91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0" y="40"/>
                  <a:pt x="50" y="40"/>
                  <a:pt x="50" y="40"/>
                </a:cubicBezTo>
                <a:lnTo>
                  <a:pt x="91" y="40"/>
                </a:lnTo>
                <a:close/>
                <a:moveTo>
                  <a:pt x="103" y="55"/>
                </a:moveTo>
                <a:cubicBezTo>
                  <a:pt x="103" y="40"/>
                  <a:pt x="103" y="40"/>
                  <a:pt x="103" y="40"/>
                </a:cubicBezTo>
                <a:cubicBezTo>
                  <a:pt x="139" y="40"/>
                  <a:pt x="139" y="40"/>
                  <a:pt x="139" y="40"/>
                </a:cubicBezTo>
                <a:cubicBezTo>
                  <a:pt x="139" y="55"/>
                  <a:pt x="139" y="55"/>
                  <a:pt x="139" y="55"/>
                </a:cubicBezTo>
                <a:lnTo>
                  <a:pt x="103" y="55"/>
                </a:lnTo>
                <a:close/>
                <a:moveTo>
                  <a:pt x="103" y="84"/>
                </a:moveTo>
                <a:cubicBezTo>
                  <a:pt x="103" y="68"/>
                  <a:pt x="103" y="68"/>
                  <a:pt x="103" y="68"/>
                </a:cubicBezTo>
                <a:cubicBezTo>
                  <a:pt x="139" y="68"/>
                  <a:pt x="139" y="68"/>
                  <a:pt x="139" y="68"/>
                </a:cubicBezTo>
                <a:cubicBezTo>
                  <a:pt x="139" y="84"/>
                  <a:pt x="139" y="84"/>
                  <a:pt x="139" y="84"/>
                </a:cubicBezTo>
                <a:lnTo>
                  <a:pt x="103" y="84"/>
                </a:lnTo>
                <a:close/>
                <a:moveTo>
                  <a:pt x="103" y="97"/>
                </a:moveTo>
                <a:cubicBezTo>
                  <a:pt x="139" y="97"/>
                  <a:pt x="139" y="97"/>
                  <a:pt x="139" y="97"/>
                </a:cubicBezTo>
                <a:cubicBezTo>
                  <a:pt x="139" y="110"/>
                  <a:pt x="139" y="110"/>
                  <a:pt x="139" y="110"/>
                </a:cubicBezTo>
                <a:cubicBezTo>
                  <a:pt x="103" y="110"/>
                  <a:pt x="103" y="110"/>
                  <a:pt x="103" y="110"/>
                </a:cubicBezTo>
                <a:lnTo>
                  <a:pt x="103" y="97"/>
                </a:lnTo>
                <a:close/>
                <a:moveTo>
                  <a:pt x="59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84"/>
                  <a:pt x="91" y="84"/>
                  <a:pt x="91" y="84"/>
                </a:cubicBezTo>
                <a:cubicBezTo>
                  <a:pt x="64" y="84"/>
                  <a:pt x="64" y="84"/>
                  <a:pt x="64" y="84"/>
                </a:cubicBezTo>
                <a:lnTo>
                  <a:pt x="59" y="68"/>
                </a:lnTo>
                <a:close/>
                <a:moveTo>
                  <a:pt x="72" y="110"/>
                </a:moveTo>
                <a:cubicBezTo>
                  <a:pt x="68" y="97"/>
                  <a:pt x="68" y="97"/>
                  <a:pt x="68" y="97"/>
                </a:cubicBezTo>
                <a:cubicBezTo>
                  <a:pt x="91" y="97"/>
                  <a:pt x="91" y="97"/>
                  <a:pt x="91" y="97"/>
                </a:cubicBezTo>
                <a:cubicBezTo>
                  <a:pt x="91" y="110"/>
                  <a:pt x="91" y="110"/>
                  <a:pt x="91" y="110"/>
                </a:cubicBezTo>
                <a:lnTo>
                  <a:pt x="72" y="110"/>
                </a:lnTo>
                <a:close/>
                <a:moveTo>
                  <a:pt x="176" y="84"/>
                </a:moveTo>
                <a:cubicBezTo>
                  <a:pt x="152" y="84"/>
                  <a:pt x="152" y="84"/>
                  <a:pt x="152" y="84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79" y="68"/>
                  <a:pt x="179" y="68"/>
                  <a:pt x="179" y="68"/>
                </a:cubicBezTo>
                <a:lnTo>
                  <a:pt x="176" y="84"/>
                </a:lnTo>
                <a:close/>
                <a:moveTo>
                  <a:pt x="183" y="55"/>
                </a:moveTo>
                <a:cubicBezTo>
                  <a:pt x="152" y="55"/>
                  <a:pt x="152" y="55"/>
                  <a:pt x="152" y="55"/>
                </a:cubicBezTo>
                <a:cubicBezTo>
                  <a:pt x="152" y="40"/>
                  <a:pt x="152" y="40"/>
                  <a:pt x="152" y="40"/>
                </a:cubicBezTo>
                <a:cubicBezTo>
                  <a:pt x="187" y="40"/>
                  <a:pt x="187" y="40"/>
                  <a:pt x="187" y="40"/>
                </a:cubicBezTo>
                <a:lnTo>
                  <a:pt x="183" y="55"/>
                </a:lnTo>
                <a:close/>
                <a:moveTo>
                  <a:pt x="82" y="145"/>
                </a:moveTo>
                <a:cubicBezTo>
                  <a:pt x="86" y="145"/>
                  <a:pt x="90" y="149"/>
                  <a:pt x="90" y="153"/>
                </a:cubicBezTo>
                <a:cubicBezTo>
                  <a:pt x="90" y="158"/>
                  <a:pt x="86" y="162"/>
                  <a:pt x="82" y="162"/>
                </a:cubicBezTo>
                <a:cubicBezTo>
                  <a:pt x="77" y="162"/>
                  <a:pt x="74" y="158"/>
                  <a:pt x="74" y="153"/>
                </a:cubicBezTo>
                <a:cubicBezTo>
                  <a:pt x="74" y="149"/>
                  <a:pt x="77" y="145"/>
                  <a:pt x="82" y="145"/>
                </a:cubicBezTo>
                <a:close/>
                <a:moveTo>
                  <a:pt x="153" y="145"/>
                </a:moveTo>
                <a:cubicBezTo>
                  <a:pt x="157" y="145"/>
                  <a:pt x="160" y="149"/>
                  <a:pt x="160" y="153"/>
                </a:cubicBezTo>
                <a:cubicBezTo>
                  <a:pt x="160" y="158"/>
                  <a:pt x="157" y="162"/>
                  <a:pt x="153" y="162"/>
                </a:cubicBezTo>
                <a:cubicBezTo>
                  <a:pt x="148" y="162"/>
                  <a:pt x="144" y="158"/>
                  <a:pt x="144" y="153"/>
                </a:cubicBezTo>
                <a:cubicBezTo>
                  <a:pt x="144" y="149"/>
                  <a:pt x="148" y="145"/>
                  <a:pt x="153" y="145"/>
                </a:cubicBezTo>
                <a:close/>
                <a:moveTo>
                  <a:pt x="199" y="40"/>
                </a:moveTo>
                <a:cubicBezTo>
                  <a:pt x="199" y="37"/>
                  <a:pt x="198" y="34"/>
                  <a:pt x="195" y="31"/>
                </a:cubicBezTo>
                <a:cubicBezTo>
                  <a:pt x="193" y="29"/>
                  <a:pt x="190" y="28"/>
                  <a:pt x="187" y="28"/>
                </a:cubicBezTo>
                <a:cubicBezTo>
                  <a:pt x="47" y="28"/>
                  <a:pt x="47" y="28"/>
                  <a:pt x="47" y="28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0" y="8"/>
                  <a:pt x="38" y="5"/>
                  <a:pt x="35" y="3"/>
                </a:cubicBezTo>
                <a:cubicBezTo>
                  <a:pt x="32" y="1"/>
                  <a:pt x="29" y="0"/>
                  <a:pt x="25" y="0"/>
                </a:cubicBez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0"/>
                  <a:pt x="2" y="12"/>
                  <a:pt x="6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26" y="12"/>
                  <a:pt x="27" y="13"/>
                  <a:pt x="28" y="13"/>
                </a:cubicBezTo>
                <a:cubicBezTo>
                  <a:pt x="29" y="14"/>
                  <a:pt x="29" y="15"/>
                  <a:pt x="29" y="15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1"/>
                  <a:pt x="57" y="112"/>
                  <a:pt x="56" y="112"/>
                </a:cubicBezTo>
                <a:cubicBezTo>
                  <a:pt x="52" y="114"/>
                  <a:pt x="48" y="117"/>
                  <a:pt x="45" y="121"/>
                </a:cubicBezTo>
                <a:cubicBezTo>
                  <a:pt x="43" y="124"/>
                  <a:pt x="40" y="130"/>
                  <a:pt x="40" y="135"/>
                </a:cubicBezTo>
                <a:cubicBezTo>
                  <a:pt x="40" y="138"/>
                  <a:pt x="41" y="142"/>
                  <a:pt x="43" y="146"/>
                </a:cubicBezTo>
                <a:cubicBezTo>
                  <a:pt x="44" y="149"/>
                  <a:pt x="46" y="151"/>
                  <a:pt x="49" y="153"/>
                </a:cubicBezTo>
                <a:cubicBezTo>
                  <a:pt x="52" y="157"/>
                  <a:pt x="57" y="158"/>
                  <a:pt x="61" y="159"/>
                </a:cubicBezTo>
                <a:cubicBezTo>
                  <a:pt x="61" y="159"/>
                  <a:pt x="61" y="159"/>
                  <a:pt x="62" y="159"/>
                </a:cubicBezTo>
                <a:cubicBezTo>
                  <a:pt x="64" y="167"/>
                  <a:pt x="72" y="174"/>
                  <a:pt x="82" y="174"/>
                </a:cubicBezTo>
                <a:cubicBezTo>
                  <a:pt x="91" y="174"/>
                  <a:pt x="99" y="168"/>
                  <a:pt x="101" y="160"/>
                </a:cubicBezTo>
                <a:cubicBezTo>
                  <a:pt x="110" y="160"/>
                  <a:pt x="122" y="160"/>
                  <a:pt x="132" y="160"/>
                </a:cubicBezTo>
                <a:cubicBezTo>
                  <a:pt x="135" y="168"/>
                  <a:pt x="143" y="174"/>
                  <a:pt x="153" y="174"/>
                </a:cubicBezTo>
                <a:cubicBezTo>
                  <a:pt x="162" y="174"/>
                  <a:pt x="170" y="168"/>
                  <a:pt x="172" y="160"/>
                </a:cubicBezTo>
                <a:cubicBezTo>
                  <a:pt x="186" y="160"/>
                  <a:pt x="186" y="160"/>
                  <a:pt x="186" y="160"/>
                </a:cubicBezTo>
                <a:cubicBezTo>
                  <a:pt x="190" y="160"/>
                  <a:pt x="193" y="157"/>
                  <a:pt x="193" y="153"/>
                </a:cubicBezTo>
                <a:cubicBezTo>
                  <a:pt x="193" y="150"/>
                  <a:pt x="190" y="147"/>
                  <a:pt x="186" y="147"/>
                </a:cubicBezTo>
                <a:cubicBezTo>
                  <a:pt x="186" y="147"/>
                  <a:pt x="180" y="147"/>
                  <a:pt x="172" y="147"/>
                </a:cubicBezTo>
                <a:cubicBezTo>
                  <a:pt x="170" y="138"/>
                  <a:pt x="161" y="133"/>
                  <a:pt x="153" y="133"/>
                </a:cubicBezTo>
                <a:cubicBezTo>
                  <a:pt x="143" y="133"/>
                  <a:pt x="136" y="138"/>
                  <a:pt x="133" y="147"/>
                </a:cubicBezTo>
                <a:cubicBezTo>
                  <a:pt x="101" y="147"/>
                  <a:pt x="101" y="147"/>
                  <a:pt x="101" y="147"/>
                </a:cubicBezTo>
                <a:cubicBezTo>
                  <a:pt x="98" y="138"/>
                  <a:pt x="91" y="133"/>
                  <a:pt x="82" y="133"/>
                </a:cubicBezTo>
                <a:cubicBezTo>
                  <a:pt x="73" y="133"/>
                  <a:pt x="65" y="138"/>
                  <a:pt x="62" y="146"/>
                </a:cubicBezTo>
                <a:cubicBezTo>
                  <a:pt x="62" y="146"/>
                  <a:pt x="61" y="146"/>
                  <a:pt x="61" y="146"/>
                </a:cubicBezTo>
                <a:cubicBezTo>
                  <a:pt x="59" y="145"/>
                  <a:pt x="58" y="145"/>
                  <a:pt x="57" y="144"/>
                </a:cubicBezTo>
                <a:cubicBezTo>
                  <a:pt x="56" y="143"/>
                  <a:pt x="55" y="142"/>
                  <a:pt x="54" y="140"/>
                </a:cubicBezTo>
                <a:cubicBezTo>
                  <a:pt x="53" y="138"/>
                  <a:pt x="53" y="136"/>
                  <a:pt x="53" y="135"/>
                </a:cubicBezTo>
                <a:cubicBezTo>
                  <a:pt x="53" y="133"/>
                  <a:pt x="53" y="132"/>
                  <a:pt x="54" y="131"/>
                </a:cubicBezTo>
                <a:cubicBezTo>
                  <a:pt x="55" y="129"/>
                  <a:pt x="57" y="126"/>
                  <a:pt x="59" y="125"/>
                </a:cubicBezTo>
                <a:cubicBezTo>
                  <a:pt x="61" y="124"/>
                  <a:pt x="63" y="123"/>
                  <a:pt x="64" y="123"/>
                </a:cubicBezTo>
                <a:cubicBezTo>
                  <a:pt x="67" y="123"/>
                  <a:pt x="80" y="123"/>
                  <a:pt x="97" y="123"/>
                </a:cubicBezTo>
                <a:cubicBezTo>
                  <a:pt x="97" y="123"/>
                  <a:pt x="97" y="123"/>
                  <a:pt x="97" y="123"/>
                </a:cubicBezTo>
                <a:cubicBezTo>
                  <a:pt x="113" y="123"/>
                  <a:pt x="131" y="123"/>
                  <a:pt x="145" y="123"/>
                </a:cubicBezTo>
                <a:cubicBezTo>
                  <a:pt x="145" y="123"/>
                  <a:pt x="145" y="123"/>
                  <a:pt x="145" y="123"/>
                </a:cubicBezTo>
                <a:cubicBezTo>
                  <a:pt x="157" y="123"/>
                  <a:pt x="166" y="123"/>
                  <a:pt x="166" y="123"/>
                </a:cubicBezTo>
                <a:cubicBezTo>
                  <a:pt x="170" y="123"/>
                  <a:pt x="173" y="122"/>
                  <a:pt x="176" y="120"/>
                </a:cubicBezTo>
                <a:cubicBezTo>
                  <a:pt x="179" y="118"/>
                  <a:pt x="181" y="115"/>
                  <a:pt x="182" y="111"/>
                </a:cubicBezTo>
                <a:cubicBezTo>
                  <a:pt x="186" y="94"/>
                  <a:pt x="186" y="94"/>
                  <a:pt x="186" y="94"/>
                </a:cubicBezTo>
                <a:cubicBezTo>
                  <a:pt x="187" y="93"/>
                  <a:pt x="187" y="92"/>
                  <a:pt x="187" y="91"/>
                </a:cubicBezTo>
                <a:cubicBezTo>
                  <a:pt x="187" y="91"/>
                  <a:pt x="187" y="91"/>
                  <a:pt x="187" y="91"/>
                </a:cubicBezTo>
                <a:cubicBezTo>
                  <a:pt x="199" y="43"/>
                  <a:pt x="199" y="43"/>
                  <a:pt x="199" y="43"/>
                </a:cubicBezTo>
                <a:cubicBezTo>
                  <a:pt x="199" y="42"/>
                  <a:pt x="199" y="41"/>
                  <a:pt x="199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40" name="PA_淘宝店chenying0907 15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4267565" y="2663660"/>
            <a:ext cx="322183" cy="277830"/>
          </a:xfrm>
          <a:custGeom>
            <a:avLst/>
            <a:gdLst>
              <a:gd name="T0" fmla="*/ 10 w 270"/>
              <a:gd name="T1" fmla="*/ 135 h 232"/>
              <a:gd name="T2" fmla="*/ 28 w 270"/>
              <a:gd name="T3" fmla="*/ 139 h 232"/>
              <a:gd name="T4" fmla="*/ 42 w 270"/>
              <a:gd name="T5" fmla="*/ 117 h 232"/>
              <a:gd name="T6" fmla="*/ 16 w 270"/>
              <a:gd name="T7" fmla="*/ 111 h 232"/>
              <a:gd name="T8" fmla="*/ 2 w 270"/>
              <a:gd name="T9" fmla="*/ 120 h 232"/>
              <a:gd name="T10" fmla="*/ 10 w 270"/>
              <a:gd name="T11" fmla="*/ 135 h 232"/>
              <a:gd name="T12" fmla="*/ 248 w 270"/>
              <a:gd name="T13" fmla="*/ 138 h 232"/>
              <a:gd name="T14" fmla="*/ 189 w 270"/>
              <a:gd name="T15" fmla="*/ 192 h 232"/>
              <a:gd name="T16" fmla="*/ 119 w 270"/>
              <a:gd name="T17" fmla="*/ 137 h 232"/>
              <a:gd name="T18" fmla="*/ 114 w 270"/>
              <a:gd name="T19" fmla="*/ 135 h 232"/>
              <a:gd name="T20" fmla="*/ 105 w 270"/>
              <a:gd name="T21" fmla="*/ 133 h 232"/>
              <a:gd name="T22" fmla="*/ 91 w 270"/>
              <a:gd name="T23" fmla="*/ 154 h 232"/>
              <a:gd name="T24" fmla="*/ 105 w 270"/>
              <a:gd name="T25" fmla="*/ 158 h 232"/>
              <a:gd name="T26" fmla="*/ 181 w 270"/>
              <a:gd name="T27" fmla="*/ 217 h 232"/>
              <a:gd name="T28" fmla="*/ 189 w 270"/>
              <a:gd name="T29" fmla="*/ 220 h 232"/>
              <a:gd name="T30" fmla="*/ 197 w 270"/>
              <a:gd name="T31" fmla="*/ 217 h 232"/>
              <a:gd name="T32" fmla="*/ 264 w 270"/>
              <a:gd name="T33" fmla="*/ 156 h 232"/>
              <a:gd name="T34" fmla="*/ 266 w 270"/>
              <a:gd name="T35" fmla="*/ 139 h 232"/>
              <a:gd name="T36" fmla="*/ 248 w 270"/>
              <a:gd name="T37" fmla="*/ 138 h 232"/>
              <a:gd name="T38" fmla="*/ 117 w 270"/>
              <a:gd name="T39" fmla="*/ 79 h 232"/>
              <a:gd name="T40" fmla="*/ 183 w 270"/>
              <a:gd name="T41" fmla="*/ 121 h 232"/>
              <a:gd name="T42" fmla="*/ 199 w 270"/>
              <a:gd name="T43" fmla="*/ 117 h 232"/>
              <a:gd name="T44" fmla="*/ 266 w 270"/>
              <a:gd name="T45" fmla="*/ 20 h 232"/>
              <a:gd name="T46" fmla="*/ 263 w 270"/>
              <a:gd name="T47" fmla="*/ 3 h 232"/>
              <a:gd name="T48" fmla="*/ 246 w 270"/>
              <a:gd name="T49" fmla="*/ 7 h 232"/>
              <a:gd name="T50" fmla="*/ 186 w 270"/>
              <a:gd name="T51" fmla="*/ 94 h 232"/>
              <a:gd name="T52" fmla="*/ 120 w 270"/>
              <a:gd name="T53" fmla="*/ 52 h 232"/>
              <a:gd name="T54" fmla="*/ 111 w 270"/>
              <a:gd name="T55" fmla="*/ 50 h 232"/>
              <a:gd name="T56" fmla="*/ 103 w 270"/>
              <a:gd name="T57" fmla="*/ 56 h 232"/>
              <a:gd name="T58" fmla="*/ 3 w 270"/>
              <a:gd name="T59" fmla="*/ 213 h 232"/>
              <a:gd name="T60" fmla="*/ 7 w 270"/>
              <a:gd name="T61" fmla="*/ 230 h 232"/>
              <a:gd name="T62" fmla="*/ 13 w 270"/>
              <a:gd name="T63" fmla="*/ 232 h 232"/>
              <a:gd name="T64" fmla="*/ 24 w 270"/>
              <a:gd name="T65" fmla="*/ 227 h 232"/>
              <a:gd name="T66" fmla="*/ 117 w 270"/>
              <a:gd name="T67" fmla="*/ 79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0" h="232">
                <a:moveTo>
                  <a:pt x="10" y="135"/>
                </a:moveTo>
                <a:cubicBezTo>
                  <a:pt x="28" y="139"/>
                  <a:pt x="28" y="139"/>
                  <a:pt x="28" y="139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16" y="111"/>
                  <a:pt x="16" y="111"/>
                  <a:pt x="16" y="111"/>
                </a:cubicBezTo>
                <a:cubicBezTo>
                  <a:pt x="10" y="109"/>
                  <a:pt x="3" y="113"/>
                  <a:pt x="2" y="120"/>
                </a:cubicBezTo>
                <a:cubicBezTo>
                  <a:pt x="0" y="126"/>
                  <a:pt x="4" y="133"/>
                  <a:pt x="10" y="135"/>
                </a:cubicBezTo>
                <a:close/>
                <a:moveTo>
                  <a:pt x="248" y="138"/>
                </a:moveTo>
                <a:cubicBezTo>
                  <a:pt x="189" y="192"/>
                  <a:pt x="189" y="192"/>
                  <a:pt x="189" y="192"/>
                </a:cubicBezTo>
                <a:cubicBezTo>
                  <a:pt x="119" y="137"/>
                  <a:pt x="119" y="137"/>
                  <a:pt x="119" y="137"/>
                </a:cubicBezTo>
                <a:cubicBezTo>
                  <a:pt x="117" y="136"/>
                  <a:pt x="115" y="135"/>
                  <a:pt x="114" y="135"/>
                </a:cubicBezTo>
                <a:cubicBezTo>
                  <a:pt x="105" y="133"/>
                  <a:pt x="105" y="133"/>
                  <a:pt x="105" y="133"/>
                </a:cubicBezTo>
                <a:cubicBezTo>
                  <a:pt x="91" y="154"/>
                  <a:pt x="91" y="154"/>
                  <a:pt x="91" y="154"/>
                </a:cubicBezTo>
                <a:cubicBezTo>
                  <a:pt x="105" y="158"/>
                  <a:pt x="105" y="158"/>
                  <a:pt x="105" y="158"/>
                </a:cubicBezTo>
                <a:cubicBezTo>
                  <a:pt x="181" y="217"/>
                  <a:pt x="181" y="217"/>
                  <a:pt x="181" y="217"/>
                </a:cubicBezTo>
                <a:cubicBezTo>
                  <a:pt x="184" y="219"/>
                  <a:pt x="187" y="220"/>
                  <a:pt x="189" y="220"/>
                </a:cubicBezTo>
                <a:cubicBezTo>
                  <a:pt x="192" y="220"/>
                  <a:pt x="195" y="219"/>
                  <a:pt x="197" y="217"/>
                </a:cubicBezTo>
                <a:cubicBezTo>
                  <a:pt x="264" y="156"/>
                  <a:pt x="264" y="156"/>
                  <a:pt x="264" y="156"/>
                </a:cubicBezTo>
                <a:cubicBezTo>
                  <a:pt x="270" y="152"/>
                  <a:pt x="270" y="144"/>
                  <a:pt x="266" y="139"/>
                </a:cubicBezTo>
                <a:cubicBezTo>
                  <a:pt x="261" y="134"/>
                  <a:pt x="253" y="133"/>
                  <a:pt x="248" y="138"/>
                </a:cubicBezTo>
                <a:close/>
                <a:moveTo>
                  <a:pt x="117" y="79"/>
                </a:moveTo>
                <a:cubicBezTo>
                  <a:pt x="183" y="121"/>
                  <a:pt x="183" y="121"/>
                  <a:pt x="183" y="121"/>
                </a:cubicBezTo>
                <a:cubicBezTo>
                  <a:pt x="188" y="124"/>
                  <a:pt x="195" y="123"/>
                  <a:pt x="199" y="117"/>
                </a:cubicBezTo>
                <a:cubicBezTo>
                  <a:pt x="266" y="20"/>
                  <a:pt x="266" y="20"/>
                  <a:pt x="266" y="20"/>
                </a:cubicBezTo>
                <a:cubicBezTo>
                  <a:pt x="270" y="15"/>
                  <a:pt x="269" y="7"/>
                  <a:pt x="263" y="3"/>
                </a:cubicBezTo>
                <a:cubicBezTo>
                  <a:pt x="258" y="0"/>
                  <a:pt x="250" y="1"/>
                  <a:pt x="246" y="7"/>
                </a:cubicBezTo>
                <a:cubicBezTo>
                  <a:pt x="186" y="94"/>
                  <a:pt x="186" y="94"/>
                  <a:pt x="186" y="94"/>
                </a:cubicBezTo>
                <a:cubicBezTo>
                  <a:pt x="120" y="52"/>
                  <a:pt x="120" y="52"/>
                  <a:pt x="120" y="52"/>
                </a:cubicBezTo>
                <a:cubicBezTo>
                  <a:pt x="117" y="50"/>
                  <a:pt x="114" y="50"/>
                  <a:pt x="111" y="50"/>
                </a:cubicBezTo>
                <a:cubicBezTo>
                  <a:pt x="108" y="51"/>
                  <a:pt x="105" y="53"/>
                  <a:pt x="103" y="56"/>
                </a:cubicBezTo>
                <a:cubicBezTo>
                  <a:pt x="3" y="213"/>
                  <a:pt x="3" y="213"/>
                  <a:pt x="3" y="213"/>
                </a:cubicBezTo>
                <a:cubicBezTo>
                  <a:pt x="0" y="219"/>
                  <a:pt x="1" y="227"/>
                  <a:pt x="7" y="230"/>
                </a:cubicBezTo>
                <a:cubicBezTo>
                  <a:pt x="9" y="231"/>
                  <a:pt x="11" y="232"/>
                  <a:pt x="13" y="232"/>
                </a:cubicBezTo>
                <a:cubicBezTo>
                  <a:pt x="18" y="232"/>
                  <a:pt x="21" y="230"/>
                  <a:pt x="24" y="227"/>
                </a:cubicBezTo>
                <a:cubicBezTo>
                  <a:pt x="117" y="79"/>
                  <a:pt x="117" y="79"/>
                  <a:pt x="117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7" tIns="45708" rIns="91417" bIns="45708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43" name="PA_淘宝店chenying0907 42"/>
          <p:cNvSpPr txBox="1"/>
          <p:nvPr>
            <p:custDataLst>
              <p:tags r:id="rId12"/>
            </p:custDataLst>
          </p:nvPr>
        </p:nvSpPr>
        <p:spPr>
          <a:xfrm>
            <a:off x="295910" y="2085340"/>
            <a:ext cx="3708400" cy="3050540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通过魔法识字书100课及语文书写字表识字表的学习和归类，我们要达到让幼儿自己展开联想，写出一篇1</a:t>
            </a:r>
            <a:r>
              <a:rPr lang="en-US" altLang="zh-CN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00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字左右的看图说话，让孩子能够独立的识字，读拼音，阅读带拼音的短文，并能把阅读课文理解成为自己的话语，说出读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后感。</a:t>
            </a:r>
            <a:endParaRPr lang="zh-CN" altLang="en-US" sz="2135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PA_淘宝店chenying0907 42"/>
          <p:cNvSpPr txBox="1"/>
          <p:nvPr>
            <p:custDataLst>
              <p:tags r:id="rId13"/>
            </p:custDataLst>
          </p:nvPr>
        </p:nvSpPr>
        <p:spPr>
          <a:xfrm>
            <a:off x="7342505" y="415290"/>
            <a:ext cx="3837305" cy="2721610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学习查字典，能够让每个孩子熟练地掌握各种音节的组成和拼读技巧，使孩子养成独立的自我学习意识。学习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一二册语文书上的谚语古诗，了解反义词、近义词、多音字组词、量词、形容词，熟知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的、地、得用法。</a:t>
            </a:r>
            <a:endParaRPr lang="zh-CN" altLang="en-US" sz="2135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PA_淘宝店chenying0907 42"/>
          <p:cNvSpPr txBox="1"/>
          <p:nvPr>
            <p:custDataLst>
              <p:tags r:id="rId14"/>
            </p:custDataLst>
          </p:nvPr>
        </p:nvSpPr>
        <p:spPr>
          <a:xfrm>
            <a:off x="8037195" y="3366770"/>
            <a:ext cx="4152265" cy="2721610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数学能够让孩子准确地掌握各种图形，认识钟表，在原有的基础上学习难一点的附加题，奥数题。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认识习题之中的专业词句，能够独立读、看、写并完成一整篇幅的卷纸，</a:t>
            </a:r>
            <a:r>
              <a:rPr lang="zh-CN" altLang="en-US" sz="2135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每一个小朋友都具备独立抄写整套卷子的书写格式，并规范整齐。</a:t>
            </a:r>
            <a:endParaRPr lang="zh-CN" altLang="en-US" sz="2135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5789" y="190324"/>
            <a:ext cx="1149704" cy="889884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1505" y="6758958"/>
            <a:ext cx="12188990" cy="99466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579B6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623695" y="313055"/>
            <a:ext cx="41313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0070C0"/>
                </a:solidFill>
              </a:rPr>
              <a:t>新学期教学计划</a:t>
            </a:r>
            <a:endParaRPr lang="zh-CN" altLang="en-US" sz="360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493" y="-127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4768850" y="2777490"/>
            <a:ext cx="450215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家园共育活动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06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9" name="任意多边形 48"/>
          <p:cNvSpPr/>
          <p:nvPr/>
        </p:nvSpPr>
        <p:spPr>
          <a:xfrm flipH="1">
            <a:off x="5759653" y="635203"/>
            <a:ext cx="6611338" cy="5657146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37000">
                <a:srgbClr val="F40002"/>
              </a:gs>
              <a:gs pos="7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0800000" flipH="1">
            <a:off x="-360461" y="635203"/>
            <a:ext cx="6611338" cy="5657146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37000">
                <a:srgbClr val="F40002"/>
              </a:gs>
              <a:gs pos="7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553335" y="1787525"/>
            <a:ext cx="7115175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    </a:t>
            </a:r>
            <a:r>
              <a:rPr lang="zh-CN" altLang="en-US" sz="36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时光荏苒，岁月如歌，很高兴与各位家长朋友们相遇在贝德堡，</a:t>
            </a:r>
            <a:r>
              <a:rPr lang="zh-CN" altLang="en-US" sz="36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相识在大三班</a:t>
            </a:r>
            <a:r>
              <a:rPr lang="zh-CN" altLang="en-US" sz="36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。大班是孩子在幼儿园生活的最后一年，作为老师，深感责任重大。能看到他们的成长与进步是我们</a:t>
            </a:r>
            <a:r>
              <a:rPr lang="zh-CN" altLang="en-US" sz="36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最开心的事。</a:t>
            </a:r>
            <a:endParaRPr lang="zh-CN" altLang="en-US" sz="36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79365" y="421640"/>
            <a:ext cx="2063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EFD9A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开场</a:t>
            </a:r>
            <a:endParaRPr lang="zh-CN" altLang="en-US" sz="6600" dirty="0">
              <a:solidFill>
                <a:srgbClr val="EFD9A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/>
          <a:srcRect l="44699"/>
          <a:stretch>
            <a:fillRect/>
          </a:stretch>
        </p:blipFill>
        <p:spPr>
          <a:xfrm>
            <a:off x="-175662" y="1158899"/>
            <a:ext cx="2646313" cy="460975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/>
          <a:srcRect l="44699"/>
          <a:stretch>
            <a:fillRect/>
          </a:stretch>
        </p:blipFill>
        <p:spPr>
          <a:xfrm rot="10800000">
            <a:off x="9725001" y="1158899"/>
            <a:ext cx="2646313" cy="46097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463233" y="209787"/>
            <a:ext cx="4575504" cy="664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730" dirty="0">
                <a:solidFill>
                  <a:srgbClr val="579B6C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家园共育活动</a:t>
            </a:r>
            <a:endParaRPr lang="zh-CN" altLang="en-US" sz="3730" dirty="0">
              <a:solidFill>
                <a:srgbClr val="579B6C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789" y="190324"/>
            <a:ext cx="1149704" cy="889884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1505" y="6758958"/>
            <a:ext cx="12188990" cy="99466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579B6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8" name="组合 27" descr="7b0a202020202274657874626f78223a20227b5c2263617465676f72795f69645c223a31303238332c5c2269645c223a32303332323339327d220a7d0a"/>
          <p:cNvGrpSpPr/>
          <p:nvPr/>
        </p:nvGrpSpPr>
        <p:grpSpPr>
          <a:xfrm>
            <a:off x="1817370" y="1080135"/>
            <a:ext cx="8557260" cy="5339080"/>
            <a:chOff x="6062" y="3698"/>
            <a:chExt cx="7572" cy="3689"/>
          </a:xfrm>
        </p:grpSpPr>
        <p:sp>
          <p:nvSpPr>
            <p:cNvPr id="29" name="任意多边形: 形状 4"/>
            <p:cNvSpPr/>
            <p:nvPr/>
          </p:nvSpPr>
          <p:spPr>
            <a:xfrm>
              <a:off x="6062" y="3698"/>
              <a:ext cx="7572" cy="3689"/>
            </a:xfrm>
            <a:custGeom>
              <a:avLst/>
              <a:gdLst>
                <a:gd name="connsiteX0" fmla="*/ 0 w 4265631"/>
                <a:gd name="connsiteY0" fmla="*/ 0 h 2078043"/>
                <a:gd name="connsiteX1" fmla="*/ 4265631 w 4265631"/>
                <a:gd name="connsiteY1" fmla="*/ 0 h 2078043"/>
                <a:gd name="connsiteX2" fmla="*/ 4265631 w 4265631"/>
                <a:gd name="connsiteY2" fmla="*/ 2078044 h 2078043"/>
                <a:gd name="connsiteX3" fmla="*/ 0 w 4265631"/>
                <a:gd name="connsiteY3" fmla="*/ 2078044 h 2078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5631" h="2078043">
                  <a:moveTo>
                    <a:pt x="0" y="0"/>
                  </a:moveTo>
                  <a:lnTo>
                    <a:pt x="4265631" y="0"/>
                  </a:lnTo>
                  <a:lnTo>
                    <a:pt x="4265631" y="2078044"/>
                  </a:lnTo>
                  <a:lnTo>
                    <a:pt x="0" y="207804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6349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baseline="-25000"/>
            </a:p>
          </p:txBody>
        </p:sp>
        <p:sp>
          <p:nvSpPr>
            <p:cNvPr id="30" name="任意多边形: 形状 5"/>
            <p:cNvSpPr/>
            <p:nvPr/>
          </p:nvSpPr>
          <p:spPr>
            <a:xfrm>
              <a:off x="6303" y="3910"/>
              <a:ext cx="7127" cy="2919"/>
            </a:xfrm>
            <a:custGeom>
              <a:avLst/>
              <a:gdLst>
                <a:gd name="connsiteX0" fmla="*/ 0 w 3696662"/>
                <a:gd name="connsiteY0" fmla="*/ 0 h 1625157"/>
                <a:gd name="connsiteX1" fmla="*/ 3696662 w 3696662"/>
                <a:gd name="connsiteY1" fmla="*/ 0 h 1625157"/>
                <a:gd name="connsiteX2" fmla="*/ 3696662 w 3696662"/>
                <a:gd name="connsiteY2" fmla="*/ 1625158 h 1625157"/>
                <a:gd name="connsiteX3" fmla="*/ 0 w 3696662"/>
                <a:gd name="connsiteY3" fmla="*/ 1625158 h 16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6662" h="1625157">
                  <a:moveTo>
                    <a:pt x="0" y="0"/>
                  </a:moveTo>
                  <a:lnTo>
                    <a:pt x="3696662" y="0"/>
                  </a:lnTo>
                  <a:lnTo>
                    <a:pt x="3696662" y="1625158"/>
                  </a:lnTo>
                  <a:lnTo>
                    <a:pt x="0" y="1625158"/>
                  </a:lnTo>
                  <a:close/>
                </a:path>
              </a:pathLst>
            </a:custGeom>
            <a:solidFill>
              <a:schemeClr val="bg1"/>
            </a:solidFill>
            <a:ln w="16349" cap="flat">
              <a:noFill/>
              <a:prstDash val="solid"/>
              <a:miter/>
            </a:ln>
            <a:effectLst>
              <a:innerShdw blurRad="63500" dist="50800" dir="13500000">
                <a:prstClr val="black">
                  <a:alpha val="44000"/>
                </a:prstClr>
              </a:inn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baseline="-25000" dirty="0"/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2207260" y="1426845"/>
            <a:ext cx="7819390" cy="4646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zh-CN" altLang="en-US" sz="24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通过这半年的幼儿园学习生活，宝贝们成长很多，收获很多。老师在高兴的同时，也有无限期许，我们班的家长都是积极关注孩子成长，认真负责任的父母。生活上对孩子无微不至的关心照顾，教学上更是竭尽全力的支持与配合老师，形成家长、老师，幼儿园三点一线连接在一起，让我们来年继续携手并肩，帮助孩子顺利升入小学。孩子们：还记得园长阿姨录的视频吗！你们大声说“清华北大统统拿下”老师和父母最大的心愿，就是你们长大后，成长为一个对国家和</a:t>
            </a:r>
            <a:r>
              <a:rPr lang="zh-CN" altLang="en-US" sz="24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社会有用的科技人才，富</a:t>
            </a:r>
            <a:r>
              <a:rPr lang="zh-CN" altLang="en-US" sz="2400">
                <a:solidFill>
                  <a:srgbClr val="7030A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国强军梦，会在你们身上实现，加油吧！我的宝贝们，你们就是祖国的未来和希望。</a:t>
            </a:r>
            <a:endParaRPr lang="zh-CN" altLang="en-US" sz="2800">
              <a:solidFill>
                <a:srgbClr val="7030A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WeChat_20210131193530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9" name="任意多边形 48"/>
          <p:cNvSpPr/>
          <p:nvPr/>
        </p:nvSpPr>
        <p:spPr>
          <a:xfrm flipH="1">
            <a:off x="5759653" y="635203"/>
            <a:ext cx="6611338" cy="5657146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37000">
                <a:srgbClr val="F40002"/>
              </a:gs>
              <a:gs pos="7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0800000" flipH="1">
            <a:off x="-360461" y="635203"/>
            <a:ext cx="6611338" cy="5657146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37000">
                <a:srgbClr val="F40002"/>
              </a:gs>
              <a:gs pos="7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553335" y="1756410"/>
            <a:ext cx="7115175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    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2020是不平凡的一年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承蒙岁月不弃，感恩亲们厚爱。2021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我和莹莹老师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一定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会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不忘初心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牢记使命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为孩子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们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升入小学打下良好的基础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让孩子在德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、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智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、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体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、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美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、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劳各个方面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有所建树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。此时此刻华灯初上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万家灯火，让我们借用习主席2021新年贺词的一句话</a:t>
            </a:r>
            <a:r>
              <a:rPr lang="en-US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“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新年将至，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惟愿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山河锦绣，国泰民安，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惟愿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和顺志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祥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，幸福美满。</a:t>
            </a:r>
            <a:r>
              <a:rPr lang="en-US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”</a:t>
            </a:r>
            <a:endParaRPr lang="en-US" sz="24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  <a:p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    谢谢大家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今天的线上家长会</a:t>
            </a:r>
            <a:r>
              <a:rPr lang="zh-CN"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圆满结束，</a:t>
            </a:r>
            <a:r>
              <a:rPr sz="24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感谢大家的支持与参与。</a:t>
            </a:r>
            <a:endParaRPr sz="24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683760" y="437515"/>
            <a:ext cx="28543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EFD9A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结束语</a:t>
            </a:r>
            <a:endParaRPr lang="zh-CN" altLang="en-US" sz="6600" dirty="0">
              <a:solidFill>
                <a:srgbClr val="EFD9A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/>
          <a:srcRect l="44699"/>
          <a:stretch>
            <a:fillRect/>
          </a:stretch>
        </p:blipFill>
        <p:spPr>
          <a:xfrm>
            <a:off x="-175662" y="1158899"/>
            <a:ext cx="2646313" cy="460975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/>
          <a:srcRect l="44699"/>
          <a:stretch>
            <a:fillRect/>
          </a:stretch>
        </p:blipFill>
        <p:spPr>
          <a:xfrm rot="10800000">
            <a:off x="9725001" y="1158899"/>
            <a:ext cx="2646313" cy="4609753"/>
          </a:xfrm>
          <a:prstGeom prst="rect">
            <a:avLst/>
          </a:prstGeom>
        </p:spPr>
      </p:pic>
      <p:pic>
        <p:nvPicPr>
          <p:cNvPr id="2" name="李谷一 - 难忘今宵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60405" y="290258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99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3"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4" name="任意多边形 43"/>
          <p:cNvSpPr/>
          <p:nvPr/>
        </p:nvSpPr>
        <p:spPr>
          <a:xfrm>
            <a:off x="-1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 rot="10800000">
            <a:off x="7416798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411" y="0"/>
            <a:ext cx="7119177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590590" y="2739756"/>
            <a:ext cx="9010820" cy="949232"/>
            <a:chOff x="1630680" y="2612756"/>
            <a:chExt cx="9010820" cy="94923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1630680" y="2612756"/>
              <a:ext cx="491830" cy="94923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 flipH="1">
              <a:off x="10149670" y="2612756"/>
              <a:ext cx="491830" cy="949232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999608" y="1171350"/>
            <a:ext cx="28905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>
                <a:solidFill>
                  <a:srgbClr val="EFD9A3"/>
                </a:solidFill>
                <a:latin typeface="Nirmala UI" panose="020B0502040204020203" charset="0"/>
                <a:ea typeface="Nirmala UI" panose="020B0502040204020203" charset="0"/>
              </a:rPr>
              <a:t>2021</a:t>
            </a:r>
            <a:endParaRPr lang="zh-CN" altLang="en-US" sz="8000" dirty="0">
              <a:solidFill>
                <a:srgbClr val="EFD9A3"/>
              </a:solidFill>
              <a:latin typeface="Nirmala UI" panose="020B0502040204020203" charset="0"/>
              <a:ea typeface="Nirmala UI" panose="020B0502040204020203" charset="0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-1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rot="10800000">
            <a:off x="7416798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59410" y="2494915"/>
            <a:ext cx="115100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贝德堡幼儿园园长携全体教职工</a:t>
            </a:r>
            <a:endParaRPr lang="zh-CN" altLang="en-US" sz="40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  <a:p>
            <a:pPr algn="ctr"/>
            <a:r>
              <a:rPr lang="zh-CN" altLang="en-US" sz="40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祝各位家长朋友及家人们：</a:t>
            </a:r>
            <a:endParaRPr lang="zh-CN" altLang="en-US" sz="40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  <a:p>
            <a:pPr algn="ctr"/>
            <a:r>
              <a:rPr lang="zh-CN" altLang="en-US" sz="40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新春快乐，万事如意，财源广进，</a:t>
            </a:r>
            <a:r>
              <a:rPr lang="zh-CN" altLang="en-US" sz="40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牛年大吉！</a:t>
            </a:r>
            <a:endParaRPr lang="zh-CN" altLang="en-US" sz="40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3943224" y="4615962"/>
            <a:ext cx="430624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EFD9A3">
                    <a:alpha val="0"/>
                  </a:srgbClr>
                </a:gs>
                <a:gs pos="51000">
                  <a:srgbClr val="EFD9A3"/>
                </a:gs>
                <a:gs pos="100000">
                  <a:srgbClr val="EFD9A3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/>
          <p:cNvSpPr/>
          <p:nvPr/>
        </p:nvSpPr>
        <p:spPr>
          <a:xfrm>
            <a:off x="4999208" y="4722247"/>
            <a:ext cx="2340154" cy="44291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FFC000">
                    <a:alpha val="30000"/>
                  </a:srgbClr>
                </a:gs>
                <a:gs pos="100000">
                  <a:srgbClr val="EFD9A3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EFD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主讲人：李娜</a:t>
            </a:r>
            <a:endParaRPr lang="zh-CN" altLang="en-US" sz="1600" dirty="0">
              <a:solidFill>
                <a:srgbClr val="EFD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761220" y="5926455"/>
            <a:ext cx="2824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7030A0"/>
                </a:solidFill>
              </a:rPr>
              <a:t>2021.02.01</a:t>
            </a:r>
            <a:endParaRPr lang="en-US" altLang="zh-CN">
              <a:solidFill>
                <a:srgbClr val="7030A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99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4" name="任意多边形 43"/>
          <p:cNvSpPr/>
          <p:nvPr/>
        </p:nvSpPr>
        <p:spPr>
          <a:xfrm>
            <a:off x="-1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 rot="10800000">
            <a:off x="7416798" y="1420769"/>
            <a:ext cx="4775201" cy="4086014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72000">
                <a:srgbClr val="F40002"/>
              </a:gs>
              <a:gs pos="10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411" y="0"/>
            <a:ext cx="7119177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590590" y="2739756"/>
            <a:ext cx="9010820" cy="949232"/>
            <a:chOff x="1630680" y="2612756"/>
            <a:chExt cx="9010820" cy="94923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1630680" y="2612756"/>
              <a:ext cx="491830" cy="94923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 flipH="1">
              <a:off x="10149670" y="2612756"/>
              <a:ext cx="491830" cy="949232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999608" y="1119915"/>
            <a:ext cx="28905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>
                <a:solidFill>
                  <a:srgbClr val="EFD9A3"/>
                </a:solidFill>
                <a:latin typeface="Nirmala UI" panose="020B0502040204020203" charset="0"/>
                <a:ea typeface="Nirmala UI" panose="020B0502040204020203" charset="0"/>
              </a:rPr>
              <a:t>2021</a:t>
            </a:r>
            <a:endParaRPr lang="zh-CN" altLang="en-US" sz="8000" dirty="0">
              <a:solidFill>
                <a:srgbClr val="EFD9A3"/>
              </a:solidFill>
              <a:latin typeface="Nirmala UI" panose="020B0502040204020203" charset="0"/>
              <a:ea typeface="Nirmala UI" panose="020B0502040204020203" charset="0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-1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rot="10800000">
            <a:off x="7416798" y="1744771"/>
            <a:ext cx="4775201" cy="3438010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72000">
                <a:srgbClr val="F40002"/>
              </a:gs>
              <a:gs pos="100000">
                <a:srgbClr val="C0000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96330" y="2587308"/>
            <a:ext cx="81073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本次家长会圆满结束，</a:t>
            </a:r>
            <a:endParaRPr lang="zh-CN" altLang="en-US" sz="54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  <a:p>
            <a:pPr algn="ctr"/>
            <a:r>
              <a:rPr lang="zh-CN" altLang="en-US" sz="5400" b="1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Arial" panose="020B0604020202020204"/>
              </a:rPr>
              <a:t>感谢各位家长的到来！</a:t>
            </a:r>
            <a:endParaRPr lang="zh-CN" altLang="en-US" sz="5400" b="1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Arial" panose="020B0604020202020204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3943224" y="4615962"/>
            <a:ext cx="4306242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EFD9A3">
                    <a:alpha val="0"/>
                  </a:srgbClr>
                </a:gs>
                <a:gs pos="51000">
                  <a:srgbClr val="EFD9A3"/>
                </a:gs>
                <a:gs pos="100000">
                  <a:srgbClr val="EFD9A3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/>
          <p:cNvSpPr/>
          <p:nvPr/>
        </p:nvSpPr>
        <p:spPr>
          <a:xfrm>
            <a:off x="4999208" y="4722247"/>
            <a:ext cx="2340154" cy="442913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FFC000">
                    <a:alpha val="30000"/>
                  </a:srgbClr>
                </a:gs>
                <a:gs pos="100000">
                  <a:srgbClr val="EFD9A3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EFD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主讲人：李娜</a:t>
            </a:r>
            <a:endParaRPr lang="zh-CN" altLang="en-US" sz="1600" dirty="0">
              <a:solidFill>
                <a:srgbClr val="EFD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761220" y="5926455"/>
            <a:ext cx="2824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7030A0"/>
                </a:solidFill>
              </a:rPr>
              <a:t>2021.02.01</a:t>
            </a:r>
            <a:endParaRPr lang="en-US" altLang="zh-CN">
              <a:solidFill>
                <a:srgbClr val="7030A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99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9" name="任意多边形 48"/>
          <p:cNvSpPr/>
          <p:nvPr/>
        </p:nvSpPr>
        <p:spPr>
          <a:xfrm flipH="1">
            <a:off x="631291" y="600913"/>
            <a:ext cx="6611338" cy="5657146"/>
          </a:xfrm>
          <a:custGeom>
            <a:avLst/>
            <a:gdLst>
              <a:gd name="connsiteX0" fmla="*/ 337968 w 4775201"/>
              <a:gd name="connsiteY0" fmla="*/ 0 h 3438010"/>
              <a:gd name="connsiteX1" fmla="*/ 1959430 w 4775201"/>
              <a:gd name="connsiteY1" fmla="*/ 89977 h 3438010"/>
              <a:gd name="connsiteX2" fmla="*/ 3599544 w 4775201"/>
              <a:gd name="connsiteY2" fmla="*/ 597977 h 3438010"/>
              <a:gd name="connsiteX3" fmla="*/ 4775201 w 4775201"/>
              <a:gd name="connsiteY3" fmla="*/ 728606 h 3438010"/>
              <a:gd name="connsiteX4" fmla="*/ 4735978 w 4775201"/>
              <a:gd name="connsiteY4" fmla="*/ 1719005 h 3438010"/>
              <a:gd name="connsiteX5" fmla="*/ 4775201 w 4775201"/>
              <a:gd name="connsiteY5" fmla="*/ 2709404 h 3438010"/>
              <a:gd name="connsiteX6" fmla="*/ 3599544 w 4775201"/>
              <a:gd name="connsiteY6" fmla="*/ 2840033 h 3438010"/>
              <a:gd name="connsiteX7" fmla="*/ 1959430 w 4775201"/>
              <a:gd name="connsiteY7" fmla="*/ 3348033 h 3438010"/>
              <a:gd name="connsiteX8" fmla="*/ 337968 w 4775201"/>
              <a:gd name="connsiteY8" fmla="*/ 3438010 h 3438010"/>
              <a:gd name="connsiteX9" fmla="*/ 0 w 4775201"/>
              <a:gd name="connsiteY9" fmla="*/ 3436339 h 3438010"/>
              <a:gd name="connsiteX10" fmla="*/ 0 w 4775201"/>
              <a:gd name="connsiteY10" fmla="*/ 1672 h 3438010"/>
              <a:gd name="connsiteX11" fmla="*/ 337968 w 4775201"/>
              <a:gd name="connsiteY11" fmla="*/ 0 h 343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75201" h="3438010">
                <a:moveTo>
                  <a:pt x="337968" y="0"/>
                </a:moveTo>
                <a:cubicBezTo>
                  <a:pt x="918257" y="397"/>
                  <a:pt x="1478644" y="15591"/>
                  <a:pt x="1959430" y="89977"/>
                </a:cubicBezTo>
                <a:cubicBezTo>
                  <a:pt x="2600478" y="189158"/>
                  <a:pt x="3130249" y="491539"/>
                  <a:pt x="3599544" y="597977"/>
                </a:cubicBezTo>
                <a:cubicBezTo>
                  <a:pt x="4068839" y="704415"/>
                  <a:pt x="4572001" y="653616"/>
                  <a:pt x="4775201" y="728606"/>
                </a:cubicBezTo>
                <a:lnTo>
                  <a:pt x="4735978" y="1719005"/>
                </a:lnTo>
                <a:lnTo>
                  <a:pt x="4775201" y="2709404"/>
                </a:lnTo>
                <a:cubicBezTo>
                  <a:pt x="4572001" y="2784394"/>
                  <a:pt x="4068839" y="2733595"/>
                  <a:pt x="3599544" y="2840033"/>
                </a:cubicBezTo>
                <a:cubicBezTo>
                  <a:pt x="3130249" y="2946471"/>
                  <a:pt x="2600478" y="3248852"/>
                  <a:pt x="1959430" y="3348033"/>
                </a:cubicBezTo>
                <a:cubicBezTo>
                  <a:pt x="1478644" y="3422419"/>
                  <a:pt x="918257" y="3437613"/>
                  <a:pt x="337968" y="3438010"/>
                </a:cubicBezTo>
                <a:lnTo>
                  <a:pt x="0" y="3436339"/>
                </a:lnTo>
                <a:lnTo>
                  <a:pt x="0" y="1672"/>
                </a:lnTo>
                <a:lnTo>
                  <a:pt x="337968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37000">
                <a:srgbClr val="F40002"/>
              </a:gs>
              <a:gs pos="70000">
                <a:srgbClr val="EFD9A3">
                  <a:alpha val="0"/>
                </a:srgbClr>
              </a:gs>
            </a:gsLst>
            <a:lin ang="0" scaled="1"/>
          </a:gradFill>
          <a:ln w="38100">
            <a:gradFill flip="none" rotWithShape="1">
              <a:gsLst>
                <a:gs pos="0">
                  <a:srgbClr val="EFD9A3">
                    <a:alpha val="0"/>
                  </a:srgbClr>
                </a:gs>
                <a:gs pos="45000">
                  <a:srgbClr val="EFD9A3"/>
                </a:gs>
                <a:gs pos="100000">
                  <a:srgbClr val="C0000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2"/>
          <a:srcRect l="44699"/>
          <a:stretch>
            <a:fillRect/>
          </a:stretch>
        </p:blipFill>
        <p:spPr>
          <a:xfrm>
            <a:off x="0" y="0"/>
            <a:ext cx="3936960" cy="6858000"/>
          </a:xfrm>
          <a:prstGeom prst="rect">
            <a:avLst/>
          </a:prstGeom>
        </p:spPr>
      </p:pic>
      <p:sp>
        <p:nvSpPr>
          <p:cNvPr id="47" name="矩形 46"/>
          <p:cNvSpPr/>
          <p:nvPr/>
        </p:nvSpPr>
        <p:spPr>
          <a:xfrm>
            <a:off x="-247" y="2624703"/>
            <a:ext cx="2859314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solidFill>
                  <a:srgbClr val="EFD9A3"/>
                </a:solidFill>
                <a:latin typeface="宋体" panose="02010600030101010101" pitchFamily="2" charset="-122"/>
                <a:ea typeface="宋体" panose="02010600030101010101" pitchFamily="2" charset="-122"/>
                <a:cs typeface="阿里巴巴普惠体 H" panose="00020600040101010101" pitchFamily="18" charset="-122"/>
              </a:rPr>
              <a:t>家长会</a:t>
            </a:r>
            <a:endParaRPr lang="zh-CN" altLang="en-US" sz="6000" dirty="0">
              <a:solidFill>
                <a:srgbClr val="EFD9A3"/>
              </a:solidFill>
              <a:latin typeface="宋体" panose="02010600030101010101" pitchFamily="2" charset="-122"/>
              <a:ea typeface="宋体" panose="02010600030101010101" pitchFamily="2" charset="-122"/>
              <a:cs typeface="阿里巴巴普惠体 H" panose="00020600040101010101" pitchFamily="18" charset="-122"/>
            </a:endParaRPr>
          </a:p>
          <a:p>
            <a:pPr algn="ctr"/>
            <a:r>
              <a:rPr lang="zh-CN" altLang="en-US" sz="4800" dirty="0">
                <a:solidFill>
                  <a:srgbClr val="EFD9A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主要流程</a:t>
            </a:r>
            <a:endParaRPr lang="zh-CN" altLang="en-US" sz="4800" dirty="0">
              <a:solidFill>
                <a:srgbClr val="EFD9A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633947" y="2110949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2.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教学内容介绍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647917" y="2805736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3.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教师学习点评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6664427" y="3510683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4.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研学活动总结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678397" y="4210550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5.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新学期的教学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675857" y="4921847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6.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家园共育活动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09" y="1421521"/>
            <a:ext cx="677289" cy="592445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09" y="2102016"/>
            <a:ext cx="677289" cy="592445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164" y="2796481"/>
            <a:ext cx="677289" cy="592445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09" y="4201693"/>
            <a:ext cx="677289" cy="592445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09" y="4922011"/>
            <a:ext cx="677289" cy="59244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09" y="3501966"/>
            <a:ext cx="677289" cy="59244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633947" y="1430864"/>
            <a:ext cx="302768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1.</a:t>
            </a:r>
            <a:r>
              <a:rPr lang="zh-CN" altLang="en-US" sz="3200" dirty="0">
                <a:solidFill>
                  <a:srgbClr val="EFD9A3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班级特色教育</a:t>
            </a:r>
            <a:endParaRPr lang="zh-CN" altLang="en-US" sz="3200" dirty="0">
              <a:solidFill>
                <a:srgbClr val="EFD9A3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173" y="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5160010" y="2777490"/>
            <a:ext cx="4018915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班级特色教育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01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26" name="圆角矩形 25"/>
          <p:cNvSpPr/>
          <p:nvPr/>
        </p:nvSpPr>
        <p:spPr>
          <a:xfrm>
            <a:off x="4106545" y="869315"/>
            <a:ext cx="7618730" cy="5052060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7" name="文本框 45"/>
          <p:cNvSpPr txBox="1">
            <a:spLocks noChangeArrowheads="1"/>
          </p:cNvSpPr>
          <p:nvPr/>
        </p:nvSpPr>
        <p:spPr bwMode="auto">
          <a:xfrm>
            <a:off x="4792980" y="1318260"/>
            <a:ext cx="6245860" cy="41541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    </a:t>
            </a:r>
            <a:r>
              <a:rPr lang="zh-CN" altLang="en-US" sz="24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学前教育是处于幼儿发展的最高阶段，又处于进入小学前的准备阶段。这个阶段的孩子不再满足于追随盲从，而是有了自己的想法和主见。我们老师要做的不仅仅是课程的讲授，更重要的是促进幼儿的适应能力培养，自理能力提升，优化幼儿养成良好的生活习惯，培养孩子的学习兴趣，教会他们如何建立更好的</a:t>
            </a:r>
            <a:r>
              <a:rPr lang="zh-CN" altLang="en-US" sz="24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人际交往关系。作为家长，相信您一定想要了解孩子在幼儿园的具体表现，更想要孩子能够顺利的升入小学，带着我们共同的目标，来开启今天的家长会吧！</a:t>
            </a:r>
            <a:endParaRPr lang="zh-CN" altLang="en-US" sz="24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" y="1058"/>
            <a:ext cx="12188990" cy="6856307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493" y="-1270"/>
            <a:ext cx="5512682" cy="68584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" y="0"/>
            <a:ext cx="4906535" cy="6858424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2485289" y="2545129"/>
            <a:ext cx="7248708" cy="1294995"/>
          </a:xfrm>
          <a:prstGeom prst="roundRect">
            <a:avLst>
              <a:gd name="adj" fmla="val 6596"/>
            </a:avLst>
          </a:prstGeom>
          <a:solidFill>
            <a:srgbClr val="579B6C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45"/>
          <p:cNvSpPr txBox="1">
            <a:spLocks noChangeArrowheads="1"/>
          </p:cNvSpPr>
          <p:nvPr/>
        </p:nvSpPr>
        <p:spPr bwMode="auto">
          <a:xfrm>
            <a:off x="4907915" y="2777490"/>
            <a:ext cx="394589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Arial" panose="020B0604020202020204" pitchFamily="34" charset="0"/>
              </a:rPr>
              <a:t>教学内容介绍</a:t>
            </a:r>
            <a:endParaRPr lang="zh-CN" altLang="en-US" sz="4800" dirty="0">
              <a:solidFill>
                <a:schemeClr val="bg1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85289" y="2545129"/>
            <a:ext cx="1738965" cy="1294995"/>
          </a:xfrm>
          <a:prstGeom prst="roundRect">
            <a:avLst>
              <a:gd name="adj" fmla="val 6596"/>
            </a:avLst>
          </a:prstGeom>
          <a:solidFill>
            <a:srgbClr val="92D050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/>
              <a:t>02</a:t>
            </a:r>
            <a:endParaRPr lang="zh-CN" altLang="en-US" sz="7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_组合 45"/>
          <p:cNvGrpSpPr/>
          <p:nvPr>
            <p:custDataLst>
              <p:tags r:id="rId1"/>
            </p:custDataLst>
          </p:nvPr>
        </p:nvGrpSpPr>
        <p:grpSpPr>
          <a:xfrm>
            <a:off x="5184124" y="1955690"/>
            <a:ext cx="1998797" cy="3067195"/>
            <a:chOff x="8575675" y="857250"/>
            <a:chExt cx="1631950" cy="2503488"/>
          </a:xfrm>
          <a:solidFill>
            <a:srgbClr val="92D050"/>
          </a:solidFill>
        </p:grpSpPr>
        <p:sp>
          <p:nvSpPr>
            <p:cNvPr id="47" name="Freeform 6"/>
            <p:cNvSpPr/>
            <p:nvPr/>
          </p:nvSpPr>
          <p:spPr bwMode="auto">
            <a:xfrm>
              <a:off x="9074150" y="2714625"/>
              <a:ext cx="628650" cy="121523"/>
            </a:xfrm>
            <a:custGeom>
              <a:avLst/>
              <a:gdLst>
                <a:gd name="T0" fmla="*/ 320 w 349"/>
                <a:gd name="T1" fmla="*/ 0 h 71"/>
                <a:gd name="T2" fmla="*/ 29 w 349"/>
                <a:gd name="T3" fmla="*/ 0 h 71"/>
                <a:gd name="T4" fmla="*/ 0 w 349"/>
                <a:gd name="T5" fmla="*/ 28 h 71"/>
                <a:gd name="T6" fmla="*/ 0 w 349"/>
                <a:gd name="T7" fmla="*/ 42 h 71"/>
                <a:gd name="T8" fmla="*/ 29 w 349"/>
                <a:gd name="T9" fmla="*/ 71 h 71"/>
                <a:gd name="T10" fmla="*/ 320 w 349"/>
                <a:gd name="T11" fmla="*/ 71 h 71"/>
                <a:gd name="T12" fmla="*/ 349 w 349"/>
                <a:gd name="T13" fmla="*/ 42 h 71"/>
                <a:gd name="T14" fmla="*/ 349 w 349"/>
                <a:gd name="T15" fmla="*/ 28 h 71"/>
                <a:gd name="T16" fmla="*/ 320 w 349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71">
                  <a:moveTo>
                    <a:pt x="320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8"/>
                    <a:pt x="13" y="71"/>
                    <a:pt x="29" y="71"/>
                  </a:cubicBezTo>
                  <a:cubicBezTo>
                    <a:pt x="320" y="71"/>
                    <a:pt x="320" y="71"/>
                    <a:pt x="320" y="71"/>
                  </a:cubicBezTo>
                  <a:cubicBezTo>
                    <a:pt x="336" y="71"/>
                    <a:pt x="349" y="58"/>
                    <a:pt x="349" y="42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13"/>
                    <a:pt x="336" y="0"/>
                    <a:pt x="3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 7"/>
            <p:cNvSpPr/>
            <p:nvPr/>
          </p:nvSpPr>
          <p:spPr bwMode="auto">
            <a:xfrm>
              <a:off x="9074150" y="2853645"/>
              <a:ext cx="628650" cy="121523"/>
            </a:xfrm>
            <a:custGeom>
              <a:avLst/>
              <a:gdLst>
                <a:gd name="T0" fmla="*/ 320 w 349"/>
                <a:gd name="T1" fmla="*/ 0 h 71"/>
                <a:gd name="T2" fmla="*/ 29 w 349"/>
                <a:gd name="T3" fmla="*/ 0 h 71"/>
                <a:gd name="T4" fmla="*/ 0 w 349"/>
                <a:gd name="T5" fmla="*/ 29 h 71"/>
                <a:gd name="T6" fmla="*/ 0 w 349"/>
                <a:gd name="T7" fmla="*/ 42 h 71"/>
                <a:gd name="T8" fmla="*/ 29 w 349"/>
                <a:gd name="T9" fmla="*/ 71 h 71"/>
                <a:gd name="T10" fmla="*/ 320 w 349"/>
                <a:gd name="T11" fmla="*/ 71 h 71"/>
                <a:gd name="T12" fmla="*/ 349 w 349"/>
                <a:gd name="T13" fmla="*/ 42 h 71"/>
                <a:gd name="T14" fmla="*/ 349 w 349"/>
                <a:gd name="T15" fmla="*/ 29 h 71"/>
                <a:gd name="T16" fmla="*/ 320 w 349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71">
                  <a:moveTo>
                    <a:pt x="320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8"/>
                    <a:pt x="13" y="71"/>
                    <a:pt x="29" y="71"/>
                  </a:cubicBezTo>
                  <a:cubicBezTo>
                    <a:pt x="320" y="71"/>
                    <a:pt x="320" y="71"/>
                    <a:pt x="320" y="71"/>
                  </a:cubicBezTo>
                  <a:cubicBezTo>
                    <a:pt x="336" y="71"/>
                    <a:pt x="349" y="58"/>
                    <a:pt x="349" y="42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13"/>
                    <a:pt x="336" y="0"/>
                    <a:pt x="3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8"/>
            <p:cNvSpPr/>
            <p:nvPr/>
          </p:nvSpPr>
          <p:spPr bwMode="auto">
            <a:xfrm>
              <a:off x="9104313" y="2992665"/>
              <a:ext cx="569913" cy="121523"/>
            </a:xfrm>
            <a:custGeom>
              <a:avLst/>
              <a:gdLst>
                <a:gd name="T0" fmla="*/ 287 w 316"/>
                <a:gd name="T1" fmla="*/ 0 h 71"/>
                <a:gd name="T2" fmla="*/ 29 w 316"/>
                <a:gd name="T3" fmla="*/ 0 h 71"/>
                <a:gd name="T4" fmla="*/ 0 w 316"/>
                <a:gd name="T5" fmla="*/ 29 h 71"/>
                <a:gd name="T6" fmla="*/ 0 w 316"/>
                <a:gd name="T7" fmla="*/ 42 h 71"/>
                <a:gd name="T8" fmla="*/ 29 w 316"/>
                <a:gd name="T9" fmla="*/ 71 h 71"/>
                <a:gd name="T10" fmla="*/ 287 w 316"/>
                <a:gd name="T11" fmla="*/ 71 h 71"/>
                <a:gd name="T12" fmla="*/ 316 w 316"/>
                <a:gd name="T13" fmla="*/ 42 h 71"/>
                <a:gd name="T14" fmla="*/ 316 w 316"/>
                <a:gd name="T15" fmla="*/ 29 h 71"/>
                <a:gd name="T16" fmla="*/ 287 w 316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6" h="71">
                  <a:moveTo>
                    <a:pt x="287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8"/>
                    <a:pt x="13" y="71"/>
                    <a:pt x="29" y="71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303" y="71"/>
                    <a:pt x="316" y="58"/>
                    <a:pt x="316" y="42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6" y="13"/>
                    <a:pt x="303" y="0"/>
                    <a:pt x="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9"/>
            <p:cNvSpPr/>
            <p:nvPr/>
          </p:nvSpPr>
          <p:spPr bwMode="auto">
            <a:xfrm>
              <a:off x="9223375" y="3131686"/>
              <a:ext cx="331788" cy="121523"/>
            </a:xfrm>
            <a:custGeom>
              <a:avLst/>
              <a:gdLst>
                <a:gd name="T0" fmla="*/ 155 w 184"/>
                <a:gd name="T1" fmla="*/ 0 h 71"/>
                <a:gd name="T2" fmla="*/ 29 w 184"/>
                <a:gd name="T3" fmla="*/ 0 h 71"/>
                <a:gd name="T4" fmla="*/ 0 w 184"/>
                <a:gd name="T5" fmla="*/ 29 h 71"/>
                <a:gd name="T6" fmla="*/ 0 w 184"/>
                <a:gd name="T7" fmla="*/ 42 h 71"/>
                <a:gd name="T8" fmla="*/ 29 w 184"/>
                <a:gd name="T9" fmla="*/ 71 h 71"/>
                <a:gd name="T10" fmla="*/ 155 w 184"/>
                <a:gd name="T11" fmla="*/ 71 h 71"/>
                <a:gd name="T12" fmla="*/ 184 w 184"/>
                <a:gd name="T13" fmla="*/ 42 h 71"/>
                <a:gd name="T14" fmla="*/ 184 w 184"/>
                <a:gd name="T15" fmla="*/ 29 h 71"/>
                <a:gd name="T16" fmla="*/ 155 w 184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71">
                  <a:moveTo>
                    <a:pt x="155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8"/>
                    <a:pt x="13" y="71"/>
                    <a:pt x="29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71" y="71"/>
                    <a:pt x="184" y="58"/>
                    <a:pt x="184" y="42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4" y="13"/>
                    <a:pt x="17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10"/>
            <p:cNvSpPr>
              <a:spLocks noEditPoints="1"/>
            </p:cNvSpPr>
            <p:nvPr/>
          </p:nvSpPr>
          <p:spPr bwMode="auto">
            <a:xfrm>
              <a:off x="8575675" y="857250"/>
              <a:ext cx="1631950" cy="2503488"/>
            </a:xfrm>
            <a:custGeom>
              <a:avLst/>
              <a:gdLst>
                <a:gd name="T0" fmla="*/ 774 w 906"/>
                <a:gd name="T1" fmla="*/ 136 h 1391"/>
                <a:gd name="T2" fmla="*/ 482 w 906"/>
                <a:gd name="T3" fmla="*/ 1 h 1391"/>
                <a:gd name="T4" fmla="*/ 481 w 906"/>
                <a:gd name="T5" fmla="*/ 1 h 1391"/>
                <a:gd name="T6" fmla="*/ 425 w 906"/>
                <a:gd name="T7" fmla="*/ 1 h 1391"/>
                <a:gd name="T8" fmla="*/ 424 w 906"/>
                <a:gd name="T9" fmla="*/ 1 h 1391"/>
                <a:gd name="T10" fmla="*/ 132 w 906"/>
                <a:gd name="T11" fmla="*/ 136 h 1391"/>
                <a:gd name="T12" fmla="*/ 52 w 906"/>
                <a:gd name="T13" fmla="*/ 671 h 1391"/>
                <a:gd name="T14" fmla="*/ 221 w 906"/>
                <a:gd name="T15" fmla="*/ 915 h 1391"/>
                <a:gd name="T16" fmla="*/ 216 w 906"/>
                <a:gd name="T17" fmla="*/ 1060 h 1391"/>
                <a:gd name="T18" fmla="*/ 221 w 906"/>
                <a:gd name="T19" fmla="*/ 1105 h 1391"/>
                <a:gd name="T20" fmla="*/ 216 w 906"/>
                <a:gd name="T21" fmla="*/ 1149 h 1391"/>
                <a:gd name="T22" fmla="*/ 232 w 906"/>
                <a:gd name="T23" fmla="*/ 1212 h 1391"/>
                <a:gd name="T24" fmla="*/ 299 w 906"/>
                <a:gd name="T25" fmla="*/ 1313 h 1391"/>
                <a:gd name="T26" fmla="*/ 516 w 906"/>
                <a:gd name="T27" fmla="*/ 1391 h 1391"/>
                <a:gd name="T28" fmla="*/ 673 w 906"/>
                <a:gd name="T29" fmla="*/ 1225 h 1391"/>
                <a:gd name="T30" fmla="*/ 673 w 906"/>
                <a:gd name="T31" fmla="*/ 1203 h 1391"/>
                <a:gd name="T32" fmla="*/ 690 w 906"/>
                <a:gd name="T33" fmla="*/ 1136 h 1391"/>
                <a:gd name="T34" fmla="*/ 690 w 906"/>
                <a:gd name="T35" fmla="*/ 1074 h 1391"/>
                <a:gd name="T36" fmla="*/ 678 w 906"/>
                <a:gd name="T37" fmla="*/ 1015 h 1391"/>
                <a:gd name="T38" fmla="*/ 754 w 906"/>
                <a:gd name="T39" fmla="*/ 801 h 1391"/>
                <a:gd name="T40" fmla="*/ 903 w 906"/>
                <a:gd name="T41" fmla="*/ 457 h 1391"/>
                <a:gd name="T42" fmla="*/ 728 w 906"/>
                <a:gd name="T43" fmla="*/ 775 h 1391"/>
                <a:gd name="T44" fmla="*/ 639 w 906"/>
                <a:gd name="T45" fmla="*/ 1024 h 1391"/>
                <a:gd name="T46" fmla="*/ 653 w 906"/>
                <a:gd name="T47" fmla="*/ 1074 h 1391"/>
                <a:gd name="T48" fmla="*/ 653 w 906"/>
                <a:gd name="T49" fmla="*/ 1136 h 1391"/>
                <a:gd name="T50" fmla="*/ 633 w 906"/>
                <a:gd name="T51" fmla="*/ 1192 h 1391"/>
                <a:gd name="T52" fmla="*/ 636 w 906"/>
                <a:gd name="T53" fmla="*/ 1225 h 1391"/>
                <a:gd name="T54" fmla="*/ 570 w 906"/>
                <a:gd name="T55" fmla="*/ 1280 h 1391"/>
                <a:gd name="T56" fmla="*/ 571 w 906"/>
                <a:gd name="T57" fmla="*/ 1299 h 1391"/>
                <a:gd name="T58" fmla="*/ 390 w 906"/>
                <a:gd name="T59" fmla="*/ 1354 h 1391"/>
                <a:gd name="T60" fmla="*/ 335 w 906"/>
                <a:gd name="T61" fmla="*/ 1286 h 1391"/>
                <a:gd name="T62" fmla="*/ 324 w 906"/>
                <a:gd name="T63" fmla="*/ 1280 h 1391"/>
                <a:gd name="T64" fmla="*/ 269 w 906"/>
                <a:gd name="T65" fmla="*/ 1212 h 1391"/>
                <a:gd name="T66" fmla="*/ 253 w 906"/>
                <a:gd name="T67" fmla="*/ 1149 h 1391"/>
                <a:gd name="T68" fmla="*/ 263 w 906"/>
                <a:gd name="T69" fmla="*/ 1105 h 1391"/>
                <a:gd name="T70" fmla="*/ 253 w 906"/>
                <a:gd name="T71" fmla="*/ 1060 h 1391"/>
                <a:gd name="T72" fmla="*/ 258 w 906"/>
                <a:gd name="T73" fmla="*/ 913 h 1391"/>
                <a:gd name="T74" fmla="*/ 85 w 906"/>
                <a:gd name="T75" fmla="*/ 655 h 1391"/>
                <a:gd name="T76" fmla="*/ 158 w 906"/>
                <a:gd name="T77" fmla="*/ 161 h 1391"/>
                <a:gd name="T78" fmla="*/ 453 w 906"/>
                <a:gd name="T79" fmla="*/ 37 h 1391"/>
                <a:gd name="T80" fmla="*/ 747 w 906"/>
                <a:gd name="T81" fmla="*/ 161 h 1391"/>
                <a:gd name="T82" fmla="*/ 820 w 906"/>
                <a:gd name="T83" fmla="*/ 655 h 1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06" h="1391">
                  <a:moveTo>
                    <a:pt x="903" y="457"/>
                  </a:moveTo>
                  <a:cubicBezTo>
                    <a:pt x="903" y="335"/>
                    <a:pt x="857" y="221"/>
                    <a:pt x="774" y="136"/>
                  </a:cubicBezTo>
                  <a:cubicBezTo>
                    <a:pt x="735" y="96"/>
                    <a:pt x="690" y="64"/>
                    <a:pt x="640" y="41"/>
                  </a:cubicBezTo>
                  <a:cubicBezTo>
                    <a:pt x="590" y="18"/>
                    <a:pt x="537" y="5"/>
                    <a:pt x="482" y="1"/>
                  </a:cubicBezTo>
                  <a:cubicBezTo>
                    <a:pt x="481" y="1"/>
                    <a:pt x="481" y="1"/>
                    <a:pt x="481" y="1"/>
                  </a:cubicBezTo>
                  <a:cubicBezTo>
                    <a:pt x="481" y="1"/>
                    <a:pt x="481" y="1"/>
                    <a:pt x="481" y="1"/>
                  </a:cubicBezTo>
                  <a:cubicBezTo>
                    <a:pt x="479" y="1"/>
                    <a:pt x="461" y="0"/>
                    <a:pt x="453" y="0"/>
                  </a:cubicBezTo>
                  <a:cubicBezTo>
                    <a:pt x="444" y="0"/>
                    <a:pt x="427" y="1"/>
                    <a:pt x="425" y="1"/>
                  </a:cubicBezTo>
                  <a:cubicBezTo>
                    <a:pt x="424" y="1"/>
                    <a:pt x="424" y="1"/>
                    <a:pt x="424" y="1"/>
                  </a:cubicBezTo>
                  <a:cubicBezTo>
                    <a:pt x="424" y="1"/>
                    <a:pt x="424" y="1"/>
                    <a:pt x="424" y="1"/>
                  </a:cubicBezTo>
                  <a:cubicBezTo>
                    <a:pt x="368" y="5"/>
                    <a:pt x="315" y="18"/>
                    <a:pt x="265" y="41"/>
                  </a:cubicBezTo>
                  <a:cubicBezTo>
                    <a:pt x="215" y="64"/>
                    <a:pt x="171" y="96"/>
                    <a:pt x="132" y="136"/>
                  </a:cubicBezTo>
                  <a:cubicBezTo>
                    <a:pt x="49" y="221"/>
                    <a:pt x="3" y="335"/>
                    <a:pt x="2" y="457"/>
                  </a:cubicBezTo>
                  <a:cubicBezTo>
                    <a:pt x="1" y="477"/>
                    <a:pt x="0" y="567"/>
                    <a:pt x="52" y="671"/>
                  </a:cubicBezTo>
                  <a:cubicBezTo>
                    <a:pt x="80" y="729"/>
                    <a:pt x="120" y="769"/>
                    <a:pt x="152" y="801"/>
                  </a:cubicBezTo>
                  <a:cubicBezTo>
                    <a:pt x="193" y="842"/>
                    <a:pt x="218" y="867"/>
                    <a:pt x="221" y="915"/>
                  </a:cubicBezTo>
                  <a:cubicBezTo>
                    <a:pt x="221" y="927"/>
                    <a:pt x="224" y="981"/>
                    <a:pt x="228" y="1015"/>
                  </a:cubicBezTo>
                  <a:cubicBezTo>
                    <a:pt x="220" y="1029"/>
                    <a:pt x="216" y="1044"/>
                    <a:pt x="216" y="1060"/>
                  </a:cubicBezTo>
                  <a:cubicBezTo>
                    <a:pt x="216" y="1074"/>
                    <a:pt x="216" y="1074"/>
                    <a:pt x="216" y="1074"/>
                  </a:cubicBezTo>
                  <a:cubicBezTo>
                    <a:pt x="216" y="1084"/>
                    <a:pt x="218" y="1095"/>
                    <a:pt x="221" y="1105"/>
                  </a:cubicBezTo>
                  <a:cubicBezTo>
                    <a:pt x="218" y="1115"/>
                    <a:pt x="216" y="1125"/>
                    <a:pt x="216" y="1136"/>
                  </a:cubicBezTo>
                  <a:cubicBezTo>
                    <a:pt x="216" y="1149"/>
                    <a:pt x="216" y="1149"/>
                    <a:pt x="216" y="1149"/>
                  </a:cubicBezTo>
                  <a:cubicBezTo>
                    <a:pt x="216" y="1169"/>
                    <a:pt x="222" y="1187"/>
                    <a:pt x="233" y="1203"/>
                  </a:cubicBezTo>
                  <a:cubicBezTo>
                    <a:pt x="232" y="1206"/>
                    <a:pt x="232" y="1209"/>
                    <a:pt x="232" y="1212"/>
                  </a:cubicBezTo>
                  <a:cubicBezTo>
                    <a:pt x="232" y="1225"/>
                    <a:pt x="232" y="1225"/>
                    <a:pt x="232" y="1225"/>
                  </a:cubicBezTo>
                  <a:cubicBezTo>
                    <a:pt x="232" y="1267"/>
                    <a:pt x="261" y="1303"/>
                    <a:pt x="299" y="1313"/>
                  </a:cubicBezTo>
                  <a:cubicBezTo>
                    <a:pt x="306" y="1357"/>
                    <a:pt x="344" y="1391"/>
                    <a:pt x="390" y="1391"/>
                  </a:cubicBezTo>
                  <a:cubicBezTo>
                    <a:pt x="516" y="1391"/>
                    <a:pt x="516" y="1391"/>
                    <a:pt x="516" y="1391"/>
                  </a:cubicBezTo>
                  <a:cubicBezTo>
                    <a:pt x="562" y="1391"/>
                    <a:pt x="600" y="1357"/>
                    <a:pt x="606" y="1313"/>
                  </a:cubicBezTo>
                  <a:cubicBezTo>
                    <a:pt x="645" y="1303"/>
                    <a:pt x="673" y="1267"/>
                    <a:pt x="673" y="1225"/>
                  </a:cubicBezTo>
                  <a:cubicBezTo>
                    <a:pt x="673" y="1212"/>
                    <a:pt x="673" y="1212"/>
                    <a:pt x="673" y="1212"/>
                  </a:cubicBezTo>
                  <a:cubicBezTo>
                    <a:pt x="673" y="1209"/>
                    <a:pt x="673" y="1206"/>
                    <a:pt x="673" y="1203"/>
                  </a:cubicBezTo>
                  <a:cubicBezTo>
                    <a:pt x="684" y="1187"/>
                    <a:pt x="690" y="1169"/>
                    <a:pt x="690" y="1149"/>
                  </a:cubicBezTo>
                  <a:cubicBezTo>
                    <a:pt x="690" y="1136"/>
                    <a:pt x="690" y="1136"/>
                    <a:pt x="690" y="1136"/>
                  </a:cubicBezTo>
                  <a:cubicBezTo>
                    <a:pt x="690" y="1125"/>
                    <a:pt x="688" y="1115"/>
                    <a:pt x="684" y="1105"/>
                  </a:cubicBezTo>
                  <a:cubicBezTo>
                    <a:pt x="688" y="1095"/>
                    <a:pt x="690" y="1084"/>
                    <a:pt x="690" y="1074"/>
                  </a:cubicBezTo>
                  <a:cubicBezTo>
                    <a:pt x="690" y="1060"/>
                    <a:pt x="690" y="1060"/>
                    <a:pt x="690" y="1060"/>
                  </a:cubicBezTo>
                  <a:cubicBezTo>
                    <a:pt x="690" y="1044"/>
                    <a:pt x="686" y="1029"/>
                    <a:pt x="678" y="1015"/>
                  </a:cubicBezTo>
                  <a:cubicBezTo>
                    <a:pt x="681" y="981"/>
                    <a:pt x="684" y="927"/>
                    <a:pt x="685" y="915"/>
                  </a:cubicBezTo>
                  <a:cubicBezTo>
                    <a:pt x="687" y="867"/>
                    <a:pt x="712" y="842"/>
                    <a:pt x="754" y="801"/>
                  </a:cubicBezTo>
                  <a:cubicBezTo>
                    <a:pt x="786" y="769"/>
                    <a:pt x="826" y="729"/>
                    <a:pt x="853" y="671"/>
                  </a:cubicBezTo>
                  <a:cubicBezTo>
                    <a:pt x="906" y="567"/>
                    <a:pt x="904" y="477"/>
                    <a:pt x="903" y="457"/>
                  </a:cubicBezTo>
                  <a:close/>
                  <a:moveTo>
                    <a:pt x="820" y="655"/>
                  </a:moveTo>
                  <a:cubicBezTo>
                    <a:pt x="795" y="708"/>
                    <a:pt x="759" y="743"/>
                    <a:pt x="728" y="775"/>
                  </a:cubicBezTo>
                  <a:cubicBezTo>
                    <a:pt x="685" y="817"/>
                    <a:pt x="651" y="850"/>
                    <a:pt x="648" y="913"/>
                  </a:cubicBezTo>
                  <a:cubicBezTo>
                    <a:pt x="648" y="922"/>
                    <a:pt x="644" y="996"/>
                    <a:pt x="639" y="1024"/>
                  </a:cubicBezTo>
                  <a:cubicBezTo>
                    <a:pt x="648" y="1034"/>
                    <a:pt x="653" y="1047"/>
                    <a:pt x="653" y="1060"/>
                  </a:cubicBezTo>
                  <a:cubicBezTo>
                    <a:pt x="653" y="1074"/>
                    <a:pt x="653" y="1074"/>
                    <a:pt x="653" y="1074"/>
                  </a:cubicBezTo>
                  <a:cubicBezTo>
                    <a:pt x="653" y="1085"/>
                    <a:pt x="649" y="1096"/>
                    <a:pt x="643" y="1105"/>
                  </a:cubicBezTo>
                  <a:cubicBezTo>
                    <a:pt x="649" y="1114"/>
                    <a:pt x="653" y="1125"/>
                    <a:pt x="653" y="1136"/>
                  </a:cubicBezTo>
                  <a:cubicBezTo>
                    <a:pt x="653" y="1149"/>
                    <a:pt x="653" y="1149"/>
                    <a:pt x="653" y="1149"/>
                  </a:cubicBezTo>
                  <a:cubicBezTo>
                    <a:pt x="653" y="1167"/>
                    <a:pt x="645" y="1182"/>
                    <a:pt x="633" y="1192"/>
                  </a:cubicBezTo>
                  <a:cubicBezTo>
                    <a:pt x="635" y="1198"/>
                    <a:pt x="636" y="1205"/>
                    <a:pt x="636" y="1212"/>
                  </a:cubicBezTo>
                  <a:cubicBezTo>
                    <a:pt x="636" y="1225"/>
                    <a:pt x="636" y="1225"/>
                    <a:pt x="636" y="1225"/>
                  </a:cubicBezTo>
                  <a:cubicBezTo>
                    <a:pt x="636" y="1255"/>
                    <a:pt x="612" y="1280"/>
                    <a:pt x="582" y="1280"/>
                  </a:cubicBezTo>
                  <a:cubicBezTo>
                    <a:pt x="570" y="1280"/>
                    <a:pt x="570" y="1280"/>
                    <a:pt x="570" y="1280"/>
                  </a:cubicBezTo>
                  <a:cubicBezTo>
                    <a:pt x="570" y="1282"/>
                    <a:pt x="571" y="1284"/>
                    <a:pt x="571" y="1286"/>
                  </a:cubicBezTo>
                  <a:cubicBezTo>
                    <a:pt x="571" y="1299"/>
                    <a:pt x="571" y="1299"/>
                    <a:pt x="571" y="1299"/>
                  </a:cubicBezTo>
                  <a:cubicBezTo>
                    <a:pt x="571" y="1329"/>
                    <a:pt x="546" y="1354"/>
                    <a:pt x="516" y="1354"/>
                  </a:cubicBezTo>
                  <a:cubicBezTo>
                    <a:pt x="390" y="1354"/>
                    <a:pt x="390" y="1354"/>
                    <a:pt x="390" y="1354"/>
                  </a:cubicBezTo>
                  <a:cubicBezTo>
                    <a:pt x="360" y="1354"/>
                    <a:pt x="335" y="1329"/>
                    <a:pt x="335" y="1299"/>
                  </a:cubicBezTo>
                  <a:cubicBezTo>
                    <a:pt x="335" y="1286"/>
                    <a:pt x="335" y="1286"/>
                    <a:pt x="335" y="1286"/>
                  </a:cubicBezTo>
                  <a:cubicBezTo>
                    <a:pt x="335" y="1284"/>
                    <a:pt x="335" y="1282"/>
                    <a:pt x="335" y="1280"/>
                  </a:cubicBezTo>
                  <a:cubicBezTo>
                    <a:pt x="324" y="1280"/>
                    <a:pt x="324" y="1280"/>
                    <a:pt x="324" y="1280"/>
                  </a:cubicBezTo>
                  <a:cubicBezTo>
                    <a:pt x="294" y="1280"/>
                    <a:pt x="269" y="1255"/>
                    <a:pt x="269" y="1225"/>
                  </a:cubicBezTo>
                  <a:cubicBezTo>
                    <a:pt x="269" y="1212"/>
                    <a:pt x="269" y="1212"/>
                    <a:pt x="269" y="1212"/>
                  </a:cubicBezTo>
                  <a:cubicBezTo>
                    <a:pt x="269" y="1205"/>
                    <a:pt x="270" y="1198"/>
                    <a:pt x="273" y="1192"/>
                  </a:cubicBezTo>
                  <a:cubicBezTo>
                    <a:pt x="261" y="1182"/>
                    <a:pt x="253" y="1167"/>
                    <a:pt x="253" y="1149"/>
                  </a:cubicBezTo>
                  <a:cubicBezTo>
                    <a:pt x="253" y="1136"/>
                    <a:pt x="253" y="1136"/>
                    <a:pt x="253" y="1136"/>
                  </a:cubicBezTo>
                  <a:cubicBezTo>
                    <a:pt x="253" y="1125"/>
                    <a:pt x="256" y="1114"/>
                    <a:pt x="263" y="1105"/>
                  </a:cubicBezTo>
                  <a:cubicBezTo>
                    <a:pt x="256" y="1096"/>
                    <a:pt x="253" y="1085"/>
                    <a:pt x="253" y="1074"/>
                  </a:cubicBezTo>
                  <a:cubicBezTo>
                    <a:pt x="253" y="1060"/>
                    <a:pt x="253" y="1060"/>
                    <a:pt x="253" y="1060"/>
                  </a:cubicBezTo>
                  <a:cubicBezTo>
                    <a:pt x="253" y="1047"/>
                    <a:pt x="258" y="1034"/>
                    <a:pt x="266" y="1024"/>
                  </a:cubicBezTo>
                  <a:cubicBezTo>
                    <a:pt x="262" y="996"/>
                    <a:pt x="258" y="922"/>
                    <a:pt x="258" y="913"/>
                  </a:cubicBezTo>
                  <a:cubicBezTo>
                    <a:pt x="254" y="850"/>
                    <a:pt x="220" y="817"/>
                    <a:pt x="178" y="775"/>
                  </a:cubicBezTo>
                  <a:cubicBezTo>
                    <a:pt x="146" y="743"/>
                    <a:pt x="110" y="708"/>
                    <a:pt x="85" y="655"/>
                  </a:cubicBezTo>
                  <a:cubicBezTo>
                    <a:pt x="35" y="555"/>
                    <a:pt x="39" y="470"/>
                    <a:pt x="39" y="458"/>
                  </a:cubicBezTo>
                  <a:cubicBezTo>
                    <a:pt x="40" y="346"/>
                    <a:pt x="82" y="240"/>
                    <a:pt x="158" y="161"/>
                  </a:cubicBezTo>
                  <a:cubicBezTo>
                    <a:pt x="230" y="88"/>
                    <a:pt x="324" y="45"/>
                    <a:pt x="426" y="38"/>
                  </a:cubicBezTo>
                  <a:cubicBezTo>
                    <a:pt x="426" y="38"/>
                    <a:pt x="445" y="37"/>
                    <a:pt x="453" y="37"/>
                  </a:cubicBezTo>
                  <a:cubicBezTo>
                    <a:pt x="461" y="37"/>
                    <a:pt x="479" y="38"/>
                    <a:pt x="479" y="38"/>
                  </a:cubicBezTo>
                  <a:cubicBezTo>
                    <a:pt x="581" y="45"/>
                    <a:pt x="676" y="88"/>
                    <a:pt x="747" y="161"/>
                  </a:cubicBezTo>
                  <a:cubicBezTo>
                    <a:pt x="824" y="240"/>
                    <a:pt x="866" y="346"/>
                    <a:pt x="866" y="458"/>
                  </a:cubicBezTo>
                  <a:cubicBezTo>
                    <a:pt x="867" y="470"/>
                    <a:pt x="871" y="555"/>
                    <a:pt x="820" y="6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11"/>
            <p:cNvSpPr>
              <a:spLocks noEditPoints="1"/>
            </p:cNvSpPr>
            <p:nvPr/>
          </p:nvSpPr>
          <p:spPr bwMode="auto">
            <a:xfrm>
              <a:off x="9163050" y="1166813"/>
              <a:ext cx="755650" cy="754063"/>
            </a:xfrm>
            <a:custGeom>
              <a:avLst/>
              <a:gdLst>
                <a:gd name="T0" fmla="*/ 392 w 420"/>
                <a:gd name="T1" fmla="*/ 182 h 419"/>
                <a:gd name="T2" fmla="*/ 384 w 420"/>
                <a:gd name="T3" fmla="*/ 150 h 419"/>
                <a:gd name="T4" fmla="*/ 371 w 420"/>
                <a:gd name="T5" fmla="*/ 120 h 419"/>
                <a:gd name="T6" fmla="*/ 352 w 420"/>
                <a:gd name="T7" fmla="*/ 93 h 419"/>
                <a:gd name="T8" fmla="*/ 329 w 420"/>
                <a:gd name="T9" fmla="*/ 69 h 419"/>
                <a:gd name="T10" fmla="*/ 302 w 420"/>
                <a:gd name="T11" fmla="*/ 50 h 419"/>
                <a:gd name="T12" fmla="*/ 272 w 420"/>
                <a:gd name="T13" fmla="*/ 36 h 419"/>
                <a:gd name="T14" fmla="*/ 240 w 420"/>
                <a:gd name="T15" fmla="*/ 28 h 419"/>
                <a:gd name="T16" fmla="*/ 207 w 420"/>
                <a:gd name="T17" fmla="*/ 26 h 419"/>
                <a:gd name="T18" fmla="*/ 175 w 420"/>
                <a:gd name="T19" fmla="*/ 29 h 419"/>
                <a:gd name="T20" fmla="*/ 143 w 420"/>
                <a:gd name="T21" fmla="*/ 38 h 419"/>
                <a:gd name="T22" fmla="*/ 103 w 420"/>
                <a:gd name="T23" fmla="*/ 29 h 419"/>
                <a:gd name="T24" fmla="*/ 73 w 420"/>
                <a:gd name="T25" fmla="*/ 51 h 419"/>
                <a:gd name="T26" fmla="*/ 47 w 420"/>
                <a:gd name="T27" fmla="*/ 78 h 419"/>
                <a:gd name="T28" fmla="*/ 26 w 420"/>
                <a:gd name="T29" fmla="*/ 109 h 419"/>
                <a:gd name="T30" fmla="*/ 11 w 420"/>
                <a:gd name="T31" fmla="*/ 144 h 419"/>
                <a:gd name="T32" fmla="*/ 3 w 420"/>
                <a:gd name="T33" fmla="*/ 180 h 419"/>
                <a:gd name="T34" fmla="*/ 1 w 420"/>
                <a:gd name="T35" fmla="*/ 218 h 419"/>
                <a:gd name="T36" fmla="*/ 5 w 420"/>
                <a:gd name="T37" fmla="*/ 255 h 419"/>
                <a:gd name="T38" fmla="*/ 17 w 420"/>
                <a:gd name="T39" fmla="*/ 291 h 419"/>
                <a:gd name="T40" fmla="*/ 34 w 420"/>
                <a:gd name="T41" fmla="*/ 324 h 419"/>
                <a:gd name="T42" fmla="*/ 58 w 420"/>
                <a:gd name="T43" fmla="*/ 353 h 419"/>
                <a:gd name="T44" fmla="*/ 86 w 420"/>
                <a:gd name="T45" fmla="*/ 378 h 419"/>
                <a:gd name="T46" fmla="*/ 118 w 420"/>
                <a:gd name="T47" fmla="*/ 398 h 419"/>
                <a:gd name="T48" fmla="*/ 153 w 420"/>
                <a:gd name="T49" fmla="*/ 411 h 419"/>
                <a:gd name="T50" fmla="*/ 190 w 420"/>
                <a:gd name="T51" fmla="*/ 418 h 419"/>
                <a:gd name="T52" fmla="*/ 228 w 420"/>
                <a:gd name="T53" fmla="*/ 419 h 419"/>
                <a:gd name="T54" fmla="*/ 265 w 420"/>
                <a:gd name="T55" fmla="*/ 412 h 419"/>
                <a:gd name="T56" fmla="*/ 294 w 420"/>
                <a:gd name="T57" fmla="*/ 402 h 419"/>
                <a:gd name="T58" fmla="*/ 319 w 420"/>
                <a:gd name="T59" fmla="*/ 389 h 419"/>
                <a:gd name="T60" fmla="*/ 349 w 420"/>
                <a:gd name="T61" fmla="*/ 366 h 419"/>
                <a:gd name="T62" fmla="*/ 375 w 420"/>
                <a:gd name="T63" fmla="*/ 339 h 419"/>
                <a:gd name="T64" fmla="*/ 396 w 420"/>
                <a:gd name="T65" fmla="*/ 307 h 419"/>
                <a:gd name="T66" fmla="*/ 410 w 420"/>
                <a:gd name="T67" fmla="*/ 273 h 419"/>
                <a:gd name="T68" fmla="*/ 418 w 420"/>
                <a:gd name="T69" fmla="*/ 236 h 419"/>
                <a:gd name="T70" fmla="*/ 363 w 420"/>
                <a:gd name="T71" fmla="*/ 140 h 419"/>
                <a:gd name="T72" fmla="*/ 363 w 420"/>
                <a:gd name="T73" fmla="*/ 140 h 419"/>
                <a:gd name="T74" fmla="*/ 216 w 420"/>
                <a:gd name="T75" fmla="*/ 178 h 419"/>
                <a:gd name="T76" fmla="*/ 204 w 420"/>
                <a:gd name="T77" fmla="*/ 195 h 419"/>
                <a:gd name="T78" fmla="*/ 211 w 420"/>
                <a:gd name="T79" fmla="*/ 178 h 419"/>
                <a:gd name="T80" fmla="*/ 141 w 420"/>
                <a:gd name="T81" fmla="*/ 57 h 419"/>
                <a:gd name="T82" fmla="*/ 141 w 420"/>
                <a:gd name="T83" fmla="*/ 57 h 419"/>
                <a:gd name="T84" fmla="*/ 44 w 420"/>
                <a:gd name="T85" fmla="*/ 189 h 419"/>
                <a:gd name="T86" fmla="*/ 180 w 420"/>
                <a:gd name="T87" fmla="*/ 220 h 419"/>
                <a:gd name="T88" fmla="*/ 182 w 420"/>
                <a:gd name="T89" fmla="*/ 225 h 419"/>
                <a:gd name="T90" fmla="*/ 189 w 420"/>
                <a:gd name="T91" fmla="*/ 376 h 419"/>
                <a:gd name="T92" fmla="*/ 189 w 420"/>
                <a:gd name="T93" fmla="*/ 376 h 419"/>
                <a:gd name="T94" fmla="*/ 275 w 420"/>
                <a:gd name="T95" fmla="*/ 364 h 419"/>
                <a:gd name="T96" fmla="*/ 235 w 420"/>
                <a:gd name="T97" fmla="*/ 230 h 419"/>
                <a:gd name="T98" fmla="*/ 237 w 420"/>
                <a:gd name="T99" fmla="*/ 227 h 419"/>
                <a:gd name="T100" fmla="*/ 377 w 420"/>
                <a:gd name="T101" fmla="*/ 226 h 419"/>
                <a:gd name="T102" fmla="*/ 377 w 420"/>
                <a:gd name="T103" fmla="*/ 226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20" h="419">
                  <a:moveTo>
                    <a:pt x="394" y="203"/>
                  </a:moveTo>
                  <a:cubicBezTo>
                    <a:pt x="420" y="198"/>
                    <a:pt x="420" y="198"/>
                    <a:pt x="420" y="198"/>
                  </a:cubicBezTo>
                  <a:cubicBezTo>
                    <a:pt x="419" y="193"/>
                    <a:pt x="419" y="187"/>
                    <a:pt x="418" y="182"/>
                  </a:cubicBezTo>
                  <a:cubicBezTo>
                    <a:pt x="392" y="182"/>
                    <a:pt x="392" y="182"/>
                    <a:pt x="392" y="182"/>
                  </a:cubicBezTo>
                  <a:cubicBezTo>
                    <a:pt x="392" y="178"/>
                    <a:pt x="391" y="174"/>
                    <a:pt x="390" y="170"/>
                  </a:cubicBezTo>
                  <a:cubicBezTo>
                    <a:pt x="414" y="161"/>
                    <a:pt x="414" y="161"/>
                    <a:pt x="414" y="161"/>
                  </a:cubicBezTo>
                  <a:cubicBezTo>
                    <a:pt x="413" y="156"/>
                    <a:pt x="412" y="150"/>
                    <a:pt x="410" y="145"/>
                  </a:cubicBezTo>
                  <a:cubicBezTo>
                    <a:pt x="384" y="150"/>
                    <a:pt x="384" y="150"/>
                    <a:pt x="384" y="150"/>
                  </a:cubicBezTo>
                  <a:cubicBezTo>
                    <a:pt x="383" y="146"/>
                    <a:pt x="381" y="142"/>
                    <a:pt x="380" y="139"/>
                  </a:cubicBezTo>
                  <a:cubicBezTo>
                    <a:pt x="402" y="125"/>
                    <a:pt x="402" y="125"/>
                    <a:pt x="402" y="125"/>
                  </a:cubicBezTo>
                  <a:cubicBezTo>
                    <a:pt x="400" y="120"/>
                    <a:pt x="398" y="115"/>
                    <a:pt x="395" y="111"/>
                  </a:cubicBezTo>
                  <a:cubicBezTo>
                    <a:pt x="371" y="120"/>
                    <a:pt x="371" y="120"/>
                    <a:pt x="371" y="120"/>
                  </a:cubicBezTo>
                  <a:cubicBezTo>
                    <a:pt x="369" y="116"/>
                    <a:pt x="367" y="113"/>
                    <a:pt x="365" y="109"/>
                  </a:cubicBezTo>
                  <a:cubicBezTo>
                    <a:pt x="384" y="92"/>
                    <a:pt x="384" y="92"/>
                    <a:pt x="384" y="92"/>
                  </a:cubicBezTo>
                  <a:cubicBezTo>
                    <a:pt x="381" y="88"/>
                    <a:pt x="378" y="83"/>
                    <a:pt x="374" y="79"/>
                  </a:cubicBezTo>
                  <a:cubicBezTo>
                    <a:pt x="352" y="93"/>
                    <a:pt x="352" y="93"/>
                    <a:pt x="352" y="93"/>
                  </a:cubicBezTo>
                  <a:cubicBezTo>
                    <a:pt x="350" y="89"/>
                    <a:pt x="347" y="86"/>
                    <a:pt x="344" y="83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57" y="59"/>
                    <a:pt x="353" y="55"/>
                    <a:pt x="349" y="52"/>
                  </a:cubicBezTo>
                  <a:cubicBezTo>
                    <a:pt x="329" y="69"/>
                    <a:pt x="329" y="69"/>
                    <a:pt x="329" y="69"/>
                  </a:cubicBezTo>
                  <a:cubicBezTo>
                    <a:pt x="326" y="66"/>
                    <a:pt x="323" y="64"/>
                    <a:pt x="320" y="62"/>
                  </a:cubicBezTo>
                  <a:cubicBezTo>
                    <a:pt x="332" y="39"/>
                    <a:pt x="332" y="39"/>
                    <a:pt x="332" y="39"/>
                  </a:cubicBezTo>
                  <a:cubicBezTo>
                    <a:pt x="327" y="36"/>
                    <a:pt x="323" y="33"/>
                    <a:pt x="318" y="30"/>
                  </a:cubicBezTo>
                  <a:cubicBezTo>
                    <a:pt x="302" y="50"/>
                    <a:pt x="302" y="50"/>
                    <a:pt x="302" y="50"/>
                  </a:cubicBezTo>
                  <a:cubicBezTo>
                    <a:pt x="299" y="48"/>
                    <a:pt x="295" y="46"/>
                    <a:pt x="291" y="44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4" y="17"/>
                    <a:pt x="289" y="15"/>
                    <a:pt x="284" y="13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68" y="35"/>
                    <a:pt x="265" y="34"/>
                    <a:pt x="261" y="33"/>
                  </a:cubicBezTo>
                  <a:cubicBezTo>
                    <a:pt x="264" y="7"/>
                    <a:pt x="264" y="7"/>
                    <a:pt x="264" y="7"/>
                  </a:cubicBezTo>
                  <a:cubicBezTo>
                    <a:pt x="259" y="5"/>
                    <a:pt x="254" y="4"/>
                    <a:pt x="248" y="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6" y="27"/>
                    <a:pt x="232" y="27"/>
                    <a:pt x="228" y="26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22" y="0"/>
                    <a:pt x="216" y="0"/>
                    <a:pt x="211" y="0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3" y="26"/>
                    <a:pt x="199" y="26"/>
                    <a:pt x="195" y="26"/>
                  </a:cubicBezTo>
                  <a:cubicBezTo>
                    <a:pt x="190" y="1"/>
                    <a:pt x="190" y="1"/>
                    <a:pt x="190" y="1"/>
                  </a:cubicBezTo>
                  <a:cubicBezTo>
                    <a:pt x="184" y="1"/>
                    <a:pt x="179" y="2"/>
                    <a:pt x="173" y="3"/>
                  </a:cubicBezTo>
                  <a:cubicBezTo>
                    <a:pt x="175" y="29"/>
                    <a:pt x="175" y="29"/>
                    <a:pt x="175" y="29"/>
                  </a:cubicBezTo>
                  <a:cubicBezTo>
                    <a:pt x="171" y="30"/>
                    <a:pt x="167" y="31"/>
                    <a:pt x="163" y="32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48" y="9"/>
                    <a:pt x="142" y="11"/>
                    <a:pt x="137" y="1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1" y="39"/>
                    <a:pt x="139" y="40"/>
                    <a:pt x="136" y="41"/>
                  </a:cubicBezTo>
                  <a:cubicBezTo>
                    <a:pt x="135" y="42"/>
                    <a:pt x="134" y="42"/>
                    <a:pt x="132" y="43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3" y="24"/>
                    <a:pt x="108" y="26"/>
                    <a:pt x="103" y="29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0" y="55"/>
                    <a:pt x="107" y="57"/>
                    <a:pt x="104" y="60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1" y="44"/>
                    <a:pt x="77" y="47"/>
                    <a:pt x="73" y="51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4" y="75"/>
                    <a:pt x="81" y="78"/>
                    <a:pt x="79" y="81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4" y="70"/>
                    <a:pt x="50" y="74"/>
                    <a:pt x="47" y="78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2" y="100"/>
                    <a:pt x="60" y="103"/>
                    <a:pt x="58" y="106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1" y="100"/>
                    <a:pt x="29" y="104"/>
                    <a:pt x="26" y="109"/>
                  </a:cubicBezTo>
                  <a:cubicBezTo>
                    <a:pt x="47" y="124"/>
                    <a:pt x="47" y="124"/>
                    <a:pt x="47" y="124"/>
                  </a:cubicBezTo>
                  <a:cubicBezTo>
                    <a:pt x="45" y="128"/>
                    <a:pt x="44" y="132"/>
                    <a:pt x="42" y="135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5" y="133"/>
                    <a:pt x="13" y="138"/>
                    <a:pt x="11" y="144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3" y="159"/>
                    <a:pt x="32" y="162"/>
                    <a:pt x="31" y="166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9"/>
                    <a:pt x="3" y="175"/>
                    <a:pt x="3" y="180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7" y="191"/>
                    <a:pt x="27" y="195"/>
                    <a:pt x="26" y="19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0" y="207"/>
                    <a:pt x="0" y="212"/>
                    <a:pt x="1" y="218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7" y="224"/>
                    <a:pt x="27" y="228"/>
                    <a:pt x="28" y="232"/>
                  </a:cubicBezTo>
                  <a:cubicBezTo>
                    <a:pt x="2" y="239"/>
                    <a:pt x="2" y="239"/>
                    <a:pt x="2" y="239"/>
                  </a:cubicBezTo>
                  <a:cubicBezTo>
                    <a:pt x="3" y="244"/>
                    <a:pt x="4" y="249"/>
                    <a:pt x="5" y="255"/>
                  </a:cubicBezTo>
                  <a:cubicBezTo>
                    <a:pt x="31" y="252"/>
                    <a:pt x="31" y="252"/>
                    <a:pt x="31" y="252"/>
                  </a:cubicBezTo>
                  <a:cubicBezTo>
                    <a:pt x="32" y="256"/>
                    <a:pt x="33" y="260"/>
                    <a:pt x="34" y="264"/>
                  </a:cubicBezTo>
                  <a:cubicBezTo>
                    <a:pt x="11" y="275"/>
                    <a:pt x="11" y="275"/>
                    <a:pt x="11" y="275"/>
                  </a:cubicBezTo>
                  <a:cubicBezTo>
                    <a:pt x="13" y="280"/>
                    <a:pt x="15" y="286"/>
                    <a:pt x="17" y="291"/>
                  </a:cubicBezTo>
                  <a:cubicBezTo>
                    <a:pt x="42" y="284"/>
                    <a:pt x="42" y="284"/>
                    <a:pt x="42" y="284"/>
                  </a:cubicBezTo>
                  <a:cubicBezTo>
                    <a:pt x="43" y="287"/>
                    <a:pt x="45" y="291"/>
                    <a:pt x="47" y="295"/>
                  </a:cubicBezTo>
                  <a:cubicBezTo>
                    <a:pt x="26" y="310"/>
                    <a:pt x="26" y="310"/>
                    <a:pt x="26" y="310"/>
                  </a:cubicBezTo>
                  <a:cubicBezTo>
                    <a:pt x="29" y="315"/>
                    <a:pt x="31" y="319"/>
                    <a:pt x="34" y="324"/>
                  </a:cubicBezTo>
                  <a:cubicBezTo>
                    <a:pt x="58" y="313"/>
                    <a:pt x="58" y="313"/>
                    <a:pt x="58" y="313"/>
                  </a:cubicBezTo>
                  <a:cubicBezTo>
                    <a:pt x="60" y="316"/>
                    <a:pt x="62" y="319"/>
                    <a:pt x="65" y="322"/>
                  </a:cubicBezTo>
                  <a:cubicBezTo>
                    <a:pt x="47" y="341"/>
                    <a:pt x="47" y="341"/>
                    <a:pt x="47" y="341"/>
                  </a:cubicBezTo>
                  <a:cubicBezTo>
                    <a:pt x="50" y="345"/>
                    <a:pt x="54" y="349"/>
                    <a:pt x="58" y="353"/>
                  </a:cubicBezTo>
                  <a:cubicBezTo>
                    <a:pt x="79" y="338"/>
                    <a:pt x="79" y="338"/>
                    <a:pt x="79" y="338"/>
                  </a:cubicBezTo>
                  <a:cubicBezTo>
                    <a:pt x="81" y="341"/>
                    <a:pt x="84" y="344"/>
                    <a:pt x="87" y="347"/>
                  </a:cubicBezTo>
                  <a:cubicBezTo>
                    <a:pt x="73" y="368"/>
                    <a:pt x="73" y="368"/>
                    <a:pt x="73" y="368"/>
                  </a:cubicBezTo>
                  <a:cubicBezTo>
                    <a:pt x="77" y="372"/>
                    <a:pt x="81" y="375"/>
                    <a:pt x="86" y="378"/>
                  </a:cubicBezTo>
                  <a:cubicBezTo>
                    <a:pt x="104" y="360"/>
                    <a:pt x="104" y="360"/>
                    <a:pt x="104" y="360"/>
                  </a:cubicBezTo>
                  <a:cubicBezTo>
                    <a:pt x="107" y="362"/>
                    <a:pt x="110" y="364"/>
                    <a:pt x="114" y="366"/>
                  </a:cubicBezTo>
                  <a:cubicBezTo>
                    <a:pt x="104" y="390"/>
                    <a:pt x="104" y="390"/>
                    <a:pt x="104" y="390"/>
                  </a:cubicBezTo>
                  <a:cubicBezTo>
                    <a:pt x="108" y="393"/>
                    <a:pt x="113" y="395"/>
                    <a:pt x="118" y="398"/>
                  </a:cubicBezTo>
                  <a:cubicBezTo>
                    <a:pt x="132" y="376"/>
                    <a:pt x="132" y="376"/>
                    <a:pt x="132" y="376"/>
                  </a:cubicBezTo>
                  <a:cubicBezTo>
                    <a:pt x="136" y="378"/>
                    <a:pt x="140" y="379"/>
                    <a:pt x="143" y="381"/>
                  </a:cubicBezTo>
                  <a:cubicBezTo>
                    <a:pt x="138" y="406"/>
                    <a:pt x="138" y="406"/>
                    <a:pt x="138" y="406"/>
                  </a:cubicBezTo>
                  <a:cubicBezTo>
                    <a:pt x="143" y="408"/>
                    <a:pt x="148" y="410"/>
                    <a:pt x="153" y="411"/>
                  </a:cubicBezTo>
                  <a:cubicBezTo>
                    <a:pt x="163" y="387"/>
                    <a:pt x="163" y="387"/>
                    <a:pt x="163" y="387"/>
                  </a:cubicBezTo>
                  <a:cubicBezTo>
                    <a:pt x="167" y="388"/>
                    <a:pt x="171" y="389"/>
                    <a:pt x="175" y="390"/>
                  </a:cubicBezTo>
                  <a:cubicBezTo>
                    <a:pt x="174" y="416"/>
                    <a:pt x="174" y="416"/>
                    <a:pt x="174" y="416"/>
                  </a:cubicBezTo>
                  <a:cubicBezTo>
                    <a:pt x="179" y="417"/>
                    <a:pt x="185" y="418"/>
                    <a:pt x="190" y="418"/>
                  </a:cubicBezTo>
                  <a:cubicBezTo>
                    <a:pt x="196" y="393"/>
                    <a:pt x="196" y="393"/>
                    <a:pt x="196" y="393"/>
                  </a:cubicBezTo>
                  <a:cubicBezTo>
                    <a:pt x="200" y="393"/>
                    <a:pt x="204" y="394"/>
                    <a:pt x="208" y="394"/>
                  </a:cubicBezTo>
                  <a:cubicBezTo>
                    <a:pt x="212" y="419"/>
                    <a:pt x="212" y="419"/>
                    <a:pt x="212" y="419"/>
                  </a:cubicBezTo>
                  <a:cubicBezTo>
                    <a:pt x="217" y="419"/>
                    <a:pt x="222" y="419"/>
                    <a:pt x="228" y="419"/>
                  </a:cubicBezTo>
                  <a:cubicBezTo>
                    <a:pt x="229" y="393"/>
                    <a:pt x="229" y="393"/>
                    <a:pt x="229" y="393"/>
                  </a:cubicBezTo>
                  <a:cubicBezTo>
                    <a:pt x="233" y="392"/>
                    <a:pt x="237" y="392"/>
                    <a:pt x="241" y="391"/>
                  </a:cubicBezTo>
                  <a:cubicBezTo>
                    <a:pt x="249" y="416"/>
                    <a:pt x="249" y="416"/>
                    <a:pt x="249" y="416"/>
                  </a:cubicBezTo>
                  <a:cubicBezTo>
                    <a:pt x="254" y="415"/>
                    <a:pt x="260" y="413"/>
                    <a:pt x="265" y="412"/>
                  </a:cubicBezTo>
                  <a:cubicBezTo>
                    <a:pt x="261" y="386"/>
                    <a:pt x="261" y="386"/>
                    <a:pt x="261" y="386"/>
                  </a:cubicBezTo>
                  <a:cubicBezTo>
                    <a:pt x="265" y="385"/>
                    <a:pt x="269" y="384"/>
                    <a:pt x="273" y="382"/>
                  </a:cubicBezTo>
                  <a:cubicBezTo>
                    <a:pt x="285" y="405"/>
                    <a:pt x="285" y="405"/>
                    <a:pt x="285" y="405"/>
                  </a:cubicBezTo>
                  <a:cubicBezTo>
                    <a:pt x="288" y="404"/>
                    <a:pt x="291" y="403"/>
                    <a:pt x="294" y="402"/>
                  </a:cubicBezTo>
                  <a:cubicBezTo>
                    <a:pt x="296" y="401"/>
                    <a:pt x="298" y="400"/>
                    <a:pt x="300" y="399"/>
                  </a:cubicBezTo>
                  <a:cubicBezTo>
                    <a:pt x="292" y="374"/>
                    <a:pt x="292" y="374"/>
                    <a:pt x="292" y="374"/>
                  </a:cubicBezTo>
                  <a:cubicBezTo>
                    <a:pt x="296" y="372"/>
                    <a:pt x="299" y="371"/>
                    <a:pt x="303" y="368"/>
                  </a:cubicBezTo>
                  <a:cubicBezTo>
                    <a:pt x="319" y="389"/>
                    <a:pt x="319" y="389"/>
                    <a:pt x="319" y="389"/>
                  </a:cubicBezTo>
                  <a:cubicBezTo>
                    <a:pt x="324" y="386"/>
                    <a:pt x="328" y="383"/>
                    <a:pt x="333" y="380"/>
                  </a:cubicBezTo>
                  <a:cubicBezTo>
                    <a:pt x="320" y="357"/>
                    <a:pt x="320" y="357"/>
                    <a:pt x="320" y="357"/>
                  </a:cubicBezTo>
                  <a:cubicBezTo>
                    <a:pt x="324" y="355"/>
                    <a:pt x="327" y="352"/>
                    <a:pt x="330" y="349"/>
                  </a:cubicBezTo>
                  <a:cubicBezTo>
                    <a:pt x="349" y="366"/>
                    <a:pt x="349" y="366"/>
                    <a:pt x="349" y="366"/>
                  </a:cubicBezTo>
                  <a:cubicBezTo>
                    <a:pt x="354" y="363"/>
                    <a:pt x="357" y="359"/>
                    <a:pt x="361" y="355"/>
                  </a:cubicBezTo>
                  <a:cubicBezTo>
                    <a:pt x="345" y="335"/>
                    <a:pt x="345" y="335"/>
                    <a:pt x="345" y="335"/>
                  </a:cubicBezTo>
                  <a:cubicBezTo>
                    <a:pt x="348" y="332"/>
                    <a:pt x="350" y="329"/>
                    <a:pt x="353" y="326"/>
                  </a:cubicBezTo>
                  <a:cubicBezTo>
                    <a:pt x="375" y="339"/>
                    <a:pt x="375" y="339"/>
                    <a:pt x="375" y="339"/>
                  </a:cubicBezTo>
                  <a:cubicBezTo>
                    <a:pt x="379" y="335"/>
                    <a:pt x="382" y="330"/>
                    <a:pt x="385" y="326"/>
                  </a:cubicBezTo>
                  <a:cubicBezTo>
                    <a:pt x="365" y="309"/>
                    <a:pt x="365" y="309"/>
                    <a:pt x="365" y="309"/>
                  </a:cubicBezTo>
                  <a:cubicBezTo>
                    <a:pt x="367" y="305"/>
                    <a:pt x="369" y="302"/>
                    <a:pt x="371" y="298"/>
                  </a:cubicBezTo>
                  <a:cubicBezTo>
                    <a:pt x="396" y="307"/>
                    <a:pt x="396" y="307"/>
                    <a:pt x="396" y="307"/>
                  </a:cubicBezTo>
                  <a:cubicBezTo>
                    <a:pt x="398" y="303"/>
                    <a:pt x="401" y="298"/>
                    <a:pt x="403" y="293"/>
                  </a:cubicBezTo>
                  <a:cubicBezTo>
                    <a:pt x="380" y="279"/>
                    <a:pt x="380" y="279"/>
                    <a:pt x="380" y="279"/>
                  </a:cubicBezTo>
                  <a:cubicBezTo>
                    <a:pt x="382" y="276"/>
                    <a:pt x="383" y="272"/>
                    <a:pt x="385" y="268"/>
                  </a:cubicBezTo>
                  <a:cubicBezTo>
                    <a:pt x="410" y="273"/>
                    <a:pt x="410" y="273"/>
                    <a:pt x="410" y="273"/>
                  </a:cubicBezTo>
                  <a:cubicBezTo>
                    <a:pt x="412" y="267"/>
                    <a:pt x="413" y="262"/>
                    <a:pt x="415" y="257"/>
                  </a:cubicBezTo>
                  <a:cubicBezTo>
                    <a:pt x="390" y="248"/>
                    <a:pt x="390" y="248"/>
                    <a:pt x="390" y="248"/>
                  </a:cubicBezTo>
                  <a:cubicBezTo>
                    <a:pt x="391" y="244"/>
                    <a:pt x="392" y="240"/>
                    <a:pt x="392" y="236"/>
                  </a:cubicBezTo>
                  <a:cubicBezTo>
                    <a:pt x="418" y="236"/>
                    <a:pt x="418" y="236"/>
                    <a:pt x="418" y="236"/>
                  </a:cubicBezTo>
                  <a:cubicBezTo>
                    <a:pt x="419" y="230"/>
                    <a:pt x="419" y="225"/>
                    <a:pt x="420" y="220"/>
                  </a:cubicBezTo>
                  <a:cubicBezTo>
                    <a:pt x="394" y="215"/>
                    <a:pt x="394" y="215"/>
                    <a:pt x="394" y="215"/>
                  </a:cubicBezTo>
                  <a:cubicBezTo>
                    <a:pt x="394" y="211"/>
                    <a:pt x="394" y="207"/>
                    <a:pt x="394" y="203"/>
                  </a:cubicBezTo>
                  <a:close/>
                  <a:moveTo>
                    <a:pt x="363" y="140"/>
                  </a:moveTo>
                  <a:cubicBezTo>
                    <a:pt x="238" y="195"/>
                    <a:pt x="238" y="195"/>
                    <a:pt x="238" y="195"/>
                  </a:cubicBezTo>
                  <a:cubicBezTo>
                    <a:pt x="237" y="191"/>
                    <a:pt x="234" y="188"/>
                    <a:pt x="231" y="185"/>
                  </a:cubicBezTo>
                  <a:cubicBezTo>
                    <a:pt x="312" y="76"/>
                    <a:pt x="312" y="76"/>
                    <a:pt x="312" y="76"/>
                  </a:cubicBezTo>
                  <a:cubicBezTo>
                    <a:pt x="333" y="92"/>
                    <a:pt x="351" y="114"/>
                    <a:pt x="363" y="140"/>
                  </a:cubicBezTo>
                  <a:close/>
                  <a:moveTo>
                    <a:pt x="231" y="43"/>
                  </a:moveTo>
                  <a:cubicBezTo>
                    <a:pt x="259" y="47"/>
                    <a:pt x="285" y="57"/>
                    <a:pt x="308" y="73"/>
                  </a:cubicBezTo>
                  <a:cubicBezTo>
                    <a:pt x="227" y="183"/>
                    <a:pt x="227" y="183"/>
                    <a:pt x="227" y="183"/>
                  </a:cubicBezTo>
                  <a:cubicBezTo>
                    <a:pt x="224" y="181"/>
                    <a:pt x="220" y="179"/>
                    <a:pt x="216" y="178"/>
                  </a:cubicBezTo>
                  <a:lnTo>
                    <a:pt x="231" y="43"/>
                  </a:lnTo>
                  <a:close/>
                  <a:moveTo>
                    <a:pt x="217" y="224"/>
                  </a:moveTo>
                  <a:cubicBezTo>
                    <a:pt x="209" y="228"/>
                    <a:pt x="199" y="224"/>
                    <a:pt x="196" y="216"/>
                  </a:cubicBezTo>
                  <a:cubicBezTo>
                    <a:pt x="192" y="208"/>
                    <a:pt x="196" y="199"/>
                    <a:pt x="204" y="195"/>
                  </a:cubicBezTo>
                  <a:cubicBezTo>
                    <a:pt x="212" y="192"/>
                    <a:pt x="221" y="195"/>
                    <a:pt x="225" y="203"/>
                  </a:cubicBezTo>
                  <a:cubicBezTo>
                    <a:pt x="228" y="211"/>
                    <a:pt x="225" y="221"/>
                    <a:pt x="217" y="224"/>
                  </a:cubicBezTo>
                  <a:close/>
                  <a:moveTo>
                    <a:pt x="227" y="43"/>
                  </a:moveTo>
                  <a:cubicBezTo>
                    <a:pt x="211" y="178"/>
                    <a:pt x="211" y="178"/>
                    <a:pt x="211" y="178"/>
                  </a:cubicBezTo>
                  <a:cubicBezTo>
                    <a:pt x="208" y="178"/>
                    <a:pt x="204" y="178"/>
                    <a:pt x="200" y="180"/>
                  </a:cubicBezTo>
                  <a:cubicBezTo>
                    <a:pt x="145" y="55"/>
                    <a:pt x="145" y="55"/>
                    <a:pt x="145" y="55"/>
                  </a:cubicBezTo>
                  <a:cubicBezTo>
                    <a:pt x="172" y="44"/>
                    <a:pt x="200" y="40"/>
                    <a:pt x="227" y="43"/>
                  </a:cubicBezTo>
                  <a:close/>
                  <a:moveTo>
                    <a:pt x="141" y="57"/>
                  </a:moveTo>
                  <a:cubicBezTo>
                    <a:pt x="195" y="181"/>
                    <a:pt x="195" y="181"/>
                    <a:pt x="195" y="181"/>
                  </a:cubicBezTo>
                  <a:cubicBezTo>
                    <a:pt x="192" y="183"/>
                    <a:pt x="189" y="186"/>
                    <a:pt x="186" y="189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93" y="87"/>
                    <a:pt x="114" y="69"/>
                    <a:pt x="141" y="57"/>
                  </a:cubicBezTo>
                  <a:close/>
                  <a:moveTo>
                    <a:pt x="74" y="112"/>
                  </a:moveTo>
                  <a:cubicBezTo>
                    <a:pt x="183" y="193"/>
                    <a:pt x="183" y="193"/>
                    <a:pt x="183" y="193"/>
                  </a:cubicBezTo>
                  <a:cubicBezTo>
                    <a:pt x="181" y="196"/>
                    <a:pt x="180" y="200"/>
                    <a:pt x="179" y="204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7" y="161"/>
                    <a:pt x="58" y="135"/>
                    <a:pt x="74" y="112"/>
                  </a:cubicBezTo>
                  <a:close/>
                  <a:moveTo>
                    <a:pt x="43" y="193"/>
                  </a:moveTo>
                  <a:cubicBezTo>
                    <a:pt x="178" y="208"/>
                    <a:pt x="178" y="208"/>
                    <a:pt x="178" y="208"/>
                  </a:cubicBezTo>
                  <a:cubicBezTo>
                    <a:pt x="178" y="212"/>
                    <a:pt x="179" y="216"/>
                    <a:pt x="180" y="220"/>
                  </a:cubicBezTo>
                  <a:cubicBezTo>
                    <a:pt x="56" y="275"/>
                    <a:pt x="56" y="275"/>
                    <a:pt x="56" y="275"/>
                  </a:cubicBezTo>
                  <a:cubicBezTo>
                    <a:pt x="44" y="248"/>
                    <a:pt x="41" y="220"/>
                    <a:pt x="43" y="193"/>
                  </a:cubicBezTo>
                  <a:close/>
                  <a:moveTo>
                    <a:pt x="57" y="279"/>
                  </a:moveTo>
                  <a:cubicBezTo>
                    <a:pt x="182" y="225"/>
                    <a:pt x="182" y="225"/>
                    <a:pt x="182" y="225"/>
                  </a:cubicBezTo>
                  <a:cubicBezTo>
                    <a:pt x="184" y="228"/>
                    <a:pt x="187" y="231"/>
                    <a:pt x="190" y="234"/>
                  </a:cubicBezTo>
                  <a:cubicBezTo>
                    <a:pt x="109" y="343"/>
                    <a:pt x="109" y="343"/>
                    <a:pt x="109" y="343"/>
                  </a:cubicBezTo>
                  <a:cubicBezTo>
                    <a:pt x="87" y="327"/>
                    <a:pt x="69" y="305"/>
                    <a:pt x="57" y="279"/>
                  </a:cubicBezTo>
                  <a:close/>
                  <a:moveTo>
                    <a:pt x="189" y="376"/>
                  </a:moveTo>
                  <a:cubicBezTo>
                    <a:pt x="162" y="373"/>
                    <a:pt x="135" y="362"/>
                    <a:pt x="113" y="346"/>
                  </a:cubicBezTo>
                  <a:cubicBezTo>
                    <a:pt x="193" y="237"/>
                    <a:pt x="193" y="237"/>
                    <a:pt x="193" y="237"/>
                  </a:cubicBezTo>
                  <a:cubicBezTo>
                    <a:pt x="197" y="239"/>
                    <a:pt x="200" y="240"/>
                    <a:pt x="204" y="241"/>
                  </a:cubicBezTo>
                  <a:lnTo>
                    <a:pt x="189" y="376"/>
                  </a:lnTo>
                  <a:close/>
                  <a:moveTo>
                    <a:pt x="194" y="377"/>
                  </a:moveTo>
                  <a:cubicBezTo>
                    <a:pt x="209" y="242"/>
                    <a:pt x="209" y="242"/>
                    <a:pt x="209" y="242"/>
                  </a:cubicBezTo>
                  <a:cubicBezTo>
                    <a:pt x="213" y="242"/>
                    <a:pt x="217" y="241"/>
                    <a:pt x="221" y="240"/>
                  </a:cubicBezTo>
                  <a:cubicBezTo>
                    <a:pt x="275" y="364"/>
                    <a:pt x="275" y="364"/>
                    <a:pt x="275" y="364"/>
                  </a:cubicBezTo>
                  <a:cubicBezTo>
                    <a:pt x="249" y="376"/>
                    <a:pt x="221" y="379"/>
                    <a:pt x="194" y="377"/>
                  </a:cubicBezTo>
                  <a:close/>
                  <a:moveTo>
                    <a:pt x="280" y="362"/>
                  </a:moveTo>
                  <a:cubicBezTo>
                    <a:pt x="225" y="238"/>
                    <a:pt x="225" y="238"/>
                    <a:pt x="225" y="238"/>
                  </a:cubicBezTo>
                  <a:cubicBezTo>
                    <a:pt x="229" y="236"/>
                    <a:pt x="232" y="233"/>
                    <a:pt x="235" y="230"/>
                  </a:cubicBezTo>
                  <a:cubicBezTo>
                    <a:pt x="344" y="311"/>
                    <a:pt x="344" y="311"/>
                    <a:pt x="344" y="311"/>
                  </a:cubicBezTo>
                  <a:cubicBezTo>
                    <a:pt x="328" y="333"/>
                    <a:pt x="306" y="350"/>
                    <a:pt x="280" y="362"/>
                  </a:cubicBezTo>
                  <a:close/>
                  <a:moveTo>
                    <a:pt x="347" y="307"/>
                  </a:moveTo>
                  <a:cubicBezTo>
                    <a:pt x="237" y="227"/>
                    <a:pt x="237" y="227"/>
                    <a:pt x="237" y="227"/>
                  </a:cubicBezTo>
                  <a:cubicBezTo>
                    <a:pt x="239" y="223"/>
                    <a:pt x="241" y="219"/>
                    <a:pt x="242" y="215"/>
                  </a:cubicBezTo>
                  <a:cubicBezTo>
                    <a:pt x="377" y="230"/>
                    <a:pt x="377" y="230"/>
                    <a:pt x="377" y="230"/>
                  </a:cubicBezTo>
                  <a:cubicBezTo>
                    <a:pt x="373" y="258"/>
                    <a:pt x="363" y="285"/>
                    <a:pt x="347" y="307"/>
                  </a:cubicBezTo>
                  <a:close/>
                  <a:moveTo>
                    <a:pt x="377" y="226"/>
                  </a:moveTo>
                  <a:cubicBezTo>
                    <a:pt x="242" y="211"/>
                    <a:pt x="242" y="211"/>
                    <a:pt x="242" y="211"/>
                  </a:cubicBezTo>
                  <a:cubicBezTo>
                    <a:pt x="242" y="207"/>
                    <a:pt x="242" y="203"/>
                    <a:pt x="240" y="199"/>
                  </a:cubicBezTo>
                  <a:cubicBezTo>
                    <a:pt x="365" y="144"/>
                    <a:pt x="365" y="144"/>
                    <a:pt x="365" y="144"/>
                  </a:cubicBezTo>
                  <a:cubicBezTo>
                    <a:pt x="376" y="171"/>
                    <a:pt x="380" y="199"/>
                    <a:pt x="377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12"/>
            <p:cNvSpPr>
              <a:spLocks noEditPoints="1"/>
            </p:cNvSpPr>
            <p:nvPr/>
          </p:nvSpPr>
          <p:spPr bwMode="auto">
            <a:xfrm>
              <a:off x="8782050" y="1476375"/>
              <a:ext cx="358775" cy="358775"/>
            </a:xfrm>
            <a:custGeom>
              <a:avLst/>
              <a:gdLst>
                <a:gd name="T0" fmla="*/ 111 w 199"/>
                <a:gd name="T1" fmla="*/ 198 h 199"/>
                <a:gd name="T2" fmla="*/ 119 w 199"/>
                <a:gd name="T3" fmla="*/ 182 h 199"/>
                <a:gd name="T4" fmla="*/ 139 w 199"/>
                <a:gd name="T5" fmla="*/ 191 h 199"/>
                <a:gd name="T6" fmla="*/ 142 w 199"/>
                <a:gd name="T7" fmla="*/ 173 h 199"/>
                <a:gd name="T8" fmla="*/ 163 w 199"/>
                <a:gd name="T9" fmla="*/ 176 h 199"/>
                <a:gd name="T10" fmla="*/ 161 w 199"/>
                <a:gd name="T11" fmla="*/ 159 h 199"/>
                <a:gd name="T12" fmla="*/ 182 w 199"/>
                <a:gd name="T13" fmla="*/ 155 h 199"/>
                <a:gd name="T14" fmla="*/ 175 w 199"/>
                <a:gd name="T15" fmla="*/ 139 h 199"/>
                <a:gd name="T16" fmla="*/ 194 w 199"/>
                <a:gd name="T17" fmla="*/ 130 h 199"/>
                <a:gd name="T18" fmla="*/ 183 w 199"/>
                <a:gd name="T19" fmla="*/ 116 h 199"/>
                <a:gd name="T20" fmla="*/ 199 w 199"/>
                <a:gd name="T21" fmla="*/ 102 h 199"/>
                <a:gd name="T22" fmla="*/ 184 w 199"/>
                <a:gd name="T23" fmla="*/ 92 h 199"/>
                <a:gd name="T24" fmla="*/ 196 w 199"/>
                <a:gd name="T25" fmla="*/ 73 h 199"/>
                <a:gd name="T26" fmla="*/ 179 w 199"/>
                <a:gd name="T27" fmla="*/ 68 h 199"/>
                <a:gd name="T28" fmla="*/ 191 w 199"/>
                <a:gd name="T29" fmla="*/ 59 h 199"/>
                <a:gd name="T30" fmla="*/ 171 w 199"/>
                <a:gd name="T31" fmla="*/ 53 h 199"/>
                <a:gd name="T32" fmla="*/ 176 w 199"/>
                <a:gd name="T33" fmla="*/ 36 h 199"/>
                <a:gd name="T34" fmla="*/ 155 w 199"/>
                <a:gd name="T35" fmla="*/ 34 h 199"/>
                <a:gd name="T36" fmla="*/ 155 w 199"/>
                <a:gd name="T37" fmla="*/ 17 h 199"/>
                <a:gd name="T38" fmla="*/ 134 w 199"/>
                <a:gd name="T39" fmla="*/ 22 h 199"/>
                <a:gd name="T40" fmla="*/ 130 w 199"/>
                <a:gd name="T41" fmla="*/ 4 h 199"/>
                <a:gd name="T42" fmla="*/ 111 w 199"/>
                <a:gd name="T43" fmla="*/ 15 h 199"/>
                <a:gd name="T44" fmla="*/ 102 w 199"/>
                <a:gd name="T45" fmla="*/ 0 h 199"/>
                <a:gd name="T46" fmla="*/ 86 w 199"/>
                <a:gd name="T47" fmla="*/ 15 h 199"/>
                <a:gd name="T48" fmla="*/ 73 w 199"/>
                <a:gd name="T49" fmla="*/ 3 h 199"/>
                <a:gd name="T50" fmla="*/ 63 w 199"/>
                <a:gd name="T51" fmla="*/ 22 h 199"/>
                <a:gd name="T52" fmla="*/ 47 w 199"/>
                <a:gd name="T53" fmla="*/ 14 h 199"/>
                <a:gd name="T54" fmla="*/ 43 w 199"/>
                <a:gd name="T55" fmla="*/ 36 h 199"/>
                <a:gd name="T56" fmla="*/ 25 w 199"/>
                <a:gd name="T57" fmla="*/ 32 h 199"/>
                <a:gd name="T58" fmla="*/ 27 w 199"/>
                <a:gd name="T59" fmla="*/ 54 h 199"/>
                <a:gd name="T60" fmla="*/ 10 w 199"/>
                <a:gd name="T61" fmla="*/ 56 h 199"/>
                <a:gd name="T62" fmla="*/ 17 w 199"/>
                <a:gd name="T63" fmla="*/ 76 h 199"/>
                <a:gd name="T64" fmla="*/ 1 w 199"/>
                <a:gd name="T65" fmla="*/ 83 h 199"/>
                <a:gd name="T66" fmla="*/ 14 w 199"/>
                <a:gd name="T67" fmla="*/ 100 h 199"/>
                <a:gd name="T68" fmla="*/ 0 w 199"/>
                <a:gd name="T69" fmla="*/ 111 h 199"/>
                <a:gd name="T70" fmla="*/ 18 w 199"/>
                <a:gd name="T71" fmla="*/ 124 h 199"/>
                <a:gd name="T72" fmla="*/ 8 w 199"/>
                <a:gd name="T73" fmla="*/ 139 h 199"/>
                <a:gd name="T74" fmla="*/ 14 w 199"/>
                <a:gd name="T75" fmla="*/ 151 h 199"/>
                <a:gd name="T76" fmla="*/ 32 w 199"/>
                <a:gd name="T77" fmla="*/ 152 h 199"/>
                <a:gd name="T78" fmla="*/ 32 w 199"/>
                <a:gd name="T79" fmla="*/ 173 h 199"/>
                <a:gd name="T80" fmla="*/ 50 w 199"/>
                <a:gd name="T81" fmla="*/ 168 h 199"/>
                <a:gd name="T82" fmla="*/ 56 w 199"/>
                <a:gd name="T83" fmla="*/ 189 h 199"/>
                <a:gd name="T84" fmla="*/ 71 w 199"/>
                <a:gd name="T85" fmla="*/ 180 h 199"/>
                <a:gd name="T86" fmla="*/ 83 w 199"/>
                <a:gd name="T87" fmla="*/ 198 h 199"/>
                <a:gd name="T88" fmla="*/ 95 w 199"/>
                <a:gd name="T89" fmla="*/ 184 h 199"/>
                <a:gd name="T90" fmla="*/ 32 w 199"/>
                <a:gd name="T91" fmla="*/ 129 h 199"/>
                <a:gd name="T92" fmla="*/ 167 w 199"/>
                <a:gd name="T93" fmla="*/ 70 h 199"/>
                <a:gd name="T94" fmla="*/ 32 w 199"/>
                <a:gd name="T95" fmla="*/ 12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9" h="199">
                  <a:moveTo>
                    <a:pt x="97" y="199"/>
                  </a:moveTo>
                  <a:cubicBezTo>
                    <a:pt x="102" y="199"/>
                    <a:pt x="107" y="199"/>
                    <a:pt x="111" y="198"/>
                  </a:cubicBezTo>
                  <a:cubicBezTo>
                    <a:pt x="112" y="184"/>
                    <a:pt x="112" y="184"/>
                    <a:pt x="112" y="184"/>
                  </a:cubicBezTo>
                  <a:cubicBezTo>
                    <a:pt x="115" y="183"/>
                    <a:pt x="117" y="183"/>
                    <a:pt x="119" y="182"/>
                  </a:cubicBezTo>
                  <a:cubicBezTo>
                    <a:pt x="125" y="196"/>
                    <a:pt x="125" y="196"/>
                    <a:pt x="125" y="196"/>
                  </a:cubicBezTo>
                  <a:cubicBezTo>
                    <a:pt x="130" y="194"/>
                    <a:pt x="134" y="193"/>
                    <a:pt x="139" y="191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8" y="176"/>
                    <a:pt x="140" y="174"/>
                    <a:pt x="142" y="173"/>
                  </a:cubicBezTo>
                  <a:cubicBezTo>
                    <a:pt x="152" y="184"/>
                    <a:pt x="152" y="184"/>
                    <a:pt x="152" y="184"/>
                  </a:cubicBezTo>
                  <a:cubicBezTo>
                    <a:pt x="156" y="182"/>
                    <a:pt x="159" y="179"/>
                    <a:pt x="163" y="176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8" y="162"/>
                    <a:pt x="159" y="160"/>
                    <a:pt x="161" y="159"/>
                  </a:cubicBezTo>
                  <a:cubicBezTo>
                    <a:pt x="173" y="166"/>
                    <a:pt x="173" y="166"/>
                    <a:pt x="173" y="166"/>
                  </a:cubicBezTo>
                  <a:cubicBezTo>
                    <a:pt x="177" y="163"/>
                    <a:pt x="179" y="159"/>
                    <a:pt x="182" y="155"/>
                  </a:cubicBezTo>
                  <a:cubicBezTo>
                    <a:pt x="172" y="145"/>
                    <a:pt x="172" y="145"/>
                    <a:pt x="172" y="145"/>
                  </a:cubicBezTo>
                  <a:cubicBezTo>
                    <a:pt x="173" y="143"/>
                    <a:pt x="174" y="141"/>
                    <a:pt x="175" y="139"/>
                  </a:cubicBezTo>
                  <a:cubicBezTo>
                    <a:pt x="189" y="143"/>
                    <a:pt x="189" y="143"/>
                    <a:pt x="189" y="143"/>
                  </a:cubicBezTo>
                  <a:cubicBezTo>
                    <a:pt x="191" y="138"/>
                    <a:pt x="193" y="134"/>
                    <a:pt x="194" y="130"/>
                  </a:cubicBezTo>
                  <a:cubicBezTo>
                    <a:pt x="181" y="123"/>
                    <a:pt x="181" y="123"/>
                    <a:pt x="181" y="123"/>
                  </a:cubicBezTo>
                  <a:cubicBezTo>
                    <a:pt x="182" y="120"/>
                    <a:pt x="183" y="118"/>
                    <a:pt x="183" y="116"/>
                  </a:cubicBezTo>
                  <a:cubicBezTo>
                    <a:pt x="198" y="116"/>
                    <a:pt x="198" y="116"/>
                    <a:pt x="198" y="116"/>
                  </a:cubicBezTo>
                  <a:cubicBezTo>
                    <a:pt x="199" y="111"/>
                    <a:pt x="199" y="106"/>
                    <a:pt x="199" y="102"/>
                  </a:cubicBezTo>
                  <a:cubicBezTo>
                    <a:pt x="185" y="98"/>
                    <a:pt x="185" y="98"/>
                    <a:pt x="185" y="98"/>
                  </a:cubicBezTo>
                  <a:cubicBezTo>
                    <a:pt x="185" y="96"/>
                    <a:pt x="184" y="94"/>
                    <a:pt x="184" y="92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8" y="83"/>
                    <a:pt x="197" y="78"/>
                    <a:pt x="196" y="73"/>
                  </a:cubicBezTo>
                  <a:cubicBezTo>
                    <a:pt x="181" y="75"/>
                    <a:pt x="181" y="75"/>
                    <a:pt x="181" y="75"/>
                  </a:cubicBezTo>
                  <a:cubicBezTo>
                    <a:pt x="180" y="72"/>
                    <a:pt x="180" y="70"/>
                    <a:pt x="179" y="68"/>
                  </a:cubicBezTo>
                  <a:cubicBezTo>
                    <a:pt x="191" y="60"/>
                    <a:pt x="191" y="60"/>
                    <a:pt x="191" y="60"/>
                  </a:cubicBezTo>
                  <a:cubicBezTo>
                    <a:pt x="191" y="60"/>
                    <a:pt x="191" y="60"/>
                    <a:pt x="191" y="59"/>
                  </a:cubicBezTo>
                  <a:cubicBezTo>
                    <a:pt x="189" y="55"/>
                    <a:pt x="187" y="51"/>
                    <a:pt x="185" y="47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69" y="51"/>
                    <a:pt x="168" y="49"/>
                    <a:pt x="167" y="47"/>
                  </a:cubicBezTo>
                  <a:cubicBezTo>
                    <a:pt x="176" y="36"/>
                    <a:pt x="176" y="36"/>
                    <a:pt x="176" y="36"/>
                  </a:cubicBezTo>
                  <a:cubicBezTo>
                    <a:pt x="173" y="32"/>
                    <a:pt x="170" y="29"/>
                    <a:pt x="166" y="25"/>
                  </a:cubicBezTo>
                  <a:cubicBezTo>
                    <a:pt x="155" y="34"/>
                    <a:pt x="155" y="34"/>
                    <a:pt x="155" y="34"/>
                  </a:cubicBezTo>
                  <a:cubicBezTo>
                    <a:pt x="153" y="33"/>
                    <a:pt x="151" y="32"/>
                    <a:pt x="149" y="30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1" y="14"/>
                    <a:pt x="147" y="12"/>
                    <a:pt x="143" y="10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2" y="21"/>
                    <a:pt x="130" y="20"/>
                    <a:pt x="128" y="19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3"/>
                    <a:pt x="120" y="2"/>
                    <a:pt x="116" y="1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08" y="15"/>
                    <a:pt x="106" y="14"/>
                    <a:pt x="104" y="14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7" y="0"/>
                    <a:pt x="92" y="0"/>
                    <a:pt x="87" y="0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4" y="15"/>
                    <a:pt x="82" y="16"/>
                    <a:pt x="80" y="16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69" y="4"/>
                    <a:pt x="64" y="6"/>
                    <a:pt x="60" y="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1" y="23"/>
                    <a:pt x="59" y="24"/>
                    <a:pt x="57" y="2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3" y="17"/>
                    <a:pt x="39" y="20"/>
                    <a:pt x="36" y="23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1" y="37"/>
                    <a:pt x="40" y="39"/>
                    <a:pt x="38" y="40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2" y="36"/>
                    <a:pt x="19" y="40"/>
                    <a:pt x="17" y="44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6" y="56"/>
                    <a:pt x="25" y="58"/>
                    <a:pt x="24" y="60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8" y="60"/>
                    <a:pt x="6" y="65"/>
                    <a:pt x="4" y="69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7" y="78"/>
                    <a:pt x="16" y="80"/>
                    <a:pt x="16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0" y="88"/>
                    <a:pt x="0" y="92"/>
                    <a:pt x="0" y="97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4" y="102"/>
                    <a:pt x="14" y="105"/>
                    <a:pt x="15" y="107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1" y="116"/>
                    <a:pt x="2" y="121"/>
                    <a:pt x="3" y="125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19" y="126"/>
                    <a:pt x="19" y="128"/>
                    <a:pt x="20" y="13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0" y="144"/>
                    <a:pt x="12" y="148"/>
                    <a:pt x="14" y="151"/>
                  </a:cubicBezTo>
                  <a:cubicBezTo>
                    <a:pt x="28" y="146"/>
                    <a:pt x="28" y="146"/>
                    <a:pt x="28" y="146"/>
                  </a:cubicBezTo>
                  <a:cubicBezTo>
                    <a:pt x="29" y="148"/>
                    <a:pt x="31" y="150"/>
                    <a:pt x="32" y="152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6" y="167"/>
                    <a:pt x="29" y="170"/>
                    <a:pt x="32" y="173"/>
                  </a:cubicBezTo>
                  <a:cubicBezTo>
                    <a:pt x="44" y="164"/>
                    <a:pt x="44" y="164"/>
                    <a:pt x="44" y="164"/>
                  </a:cubicBezTo>
                  <a:cubicBezTo>
                    <a:pt x="46" y="166"/>
                    <a:pt x="48" y="167"/>
                    <a:pt x="50" y="168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48" y="185"/>
                    <a:pt x="52" y="187"/>
                    <a:pt x="56" y="189"/>
                  </a:cubicBezTo>
                  <a:cubicBezTo>
                    <a:pt x="65" y="177"/>
                    <a:pt x="65" y="177"/>
                    <a:pt x="65" y="177"/>
                  </a:cubicBezTo>
                  <a:cubicBezTo>
                    <a:pt x="67" y="178"/>
                    <a:pt x="69" y="179"/>
                    <a:pt x="71" y="180"/>
                  </a:cubicBezTo>
                  <a:cubicBezTo>
                    <a:pt x="69" y="194"/>
                    <a:pt x="69" y="194"/>
                    <a:pt x="69" y="194"/>
                  </a:cubicBezTo>
                  <a:cubicBezTo>
                    <a:pt x="74" y="196"/>
                    <a:pt x="78" y="197"/>
                    <a:pt x="83" y="198"/>
                  </a:cubicBezTo>
                  <a:cubicBezTo>
                    <a:pt x="88" y="184"/>
                    <a:pt x="88" y="184"/>
                    <a:pt x="88" y="184"/>
                  </a:cubicBezTo>
                  <a:cubicBezTo>
                    <a:pt x="90" y="184"/>
                    <a:pt x="93" y="184"/>
                    <a:pt x="95" y="184"/>
                  </a:cubicBezTo>
                  <a:lnTo>
                    <a:pt x="97" y="199"/>
                  </a:lnTo>
                  <a:close/>
                  <a:moveTo>
                    <a:pt x="32" y="129"/>
                  </a:moveTo>
                  <a:cubicBezTo>
                    <a:pt x="16" y="92"/>
                    <a:pt x="33" y="48"/>
                    <a:pt x="70" y="32"/>
                  </a:cubicBezTo>
                  <a:cubicBezTo>
                    <a:pt x="107" y="16"/>
                    <a:pt x="151" y="33"/>
                    <a:pt x="167" y="70"/>
                  </a:cubicBezTo>
                  <a:cubicBezTo>
                    <a:pt x="183" y="107"/>
                    <a:pt x="166" y="150"/>
                    <a:pt x="129" y="167"/>
                  </a:cubicBezTo>
                  <a:cubicBezTo>
                    <a:pt x="92" y="183"/>
                    <a:pt x="48" y="166"/>
                    <a:pt x="32" y="1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3"/>
            <p:cNvSpPr>
              <a:spLocks noEditPoints="1"/>
            </p:cNvSpPr>
            <p:nvPr/>
          </p:nvSpPr>
          <p:spPr bwMode="auto">
            <a:xfrm>
              <a:off x="8816975" y="1509713"/>
              <a:ext cx="288925" cy="290513"/>
            </a:xfrm>
            <a:custGeom>
              <a:avLst/>
              <a:gdLst>
                <a:gd name="T0" fmla="*/ 145 w 161"/>
                <a:gd name="T1" fmla="*/ 52 h 161"/>
                <a:gd name="T2" fmla="*/ 52 w 161"/>
                <a:gd name="T3" fmla="*/ 15 h 161"/>
                <a:gd name="T4" fmla="*/ 16 w 161"/>
                <a:gd name="T5" fmla="*/ 109 h 161"/>
                <a:gd name="T6" fmla="*/ 109 w 161"/>
                <a:gd name="T7" fmla="*/ 145 h 161"/>
                <a:gd name="T8" fmla="*/ 145 w 161"/>
                <a:gd name="T9" fmla="*/ 52 h 161"/>
                <a:gd name="T10" fmla="*/ 25 w 161"/>
                <a:gd name="T11" fmla="*/ 104 h 161"/>
                <a:gd name="T12" fmla="*/ 56 w 161"/>
                <a:gd name="T13" fmla="*/ 25 h 161"/>
                <a:gd name="T14" fmla="*/ 135 w 161"/>
                <a:gd name="T15" fmla="*/ 56 h 161"/>
                <a:gd name="T16" fmla="*/ 105 w 161"/>
                <a:gd name="T17" fmla="*/ 135 h 161"/>
                <a:gd name="T18" fmla="*/ 25 w 161"/>
                <a:gd name="T19" fmla="*/ 10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61">
                  <a:moveTo>
                    <a:pt x="145" y="52"/>
                  </a:moveTo>
                  <a:cubicBezTo>
                    <a:pt x="130" y="16"/>
                    <a:pt x="88" y="0"/>
                    <a:pt x="52" y="15"/>
                  </a:cubicBezTo>
                  <a:cubicBezTo>
                    <a:pt x="16" y="31"/>
                    <a:pt x="0" y="73"/>
                    <a:pt x="16" y="109"/>
                  </a:cubicBezTo>
                  <a:cubicBezTo>
                    <a:pt x="31" y="145"/>
                    <a:pt x="73" y="161"/>
                    <a:pt x="109" y="145"/>
                  </a:cubicBezTo>
                  <a:cubicBezTo>
                    <a:pt x="145" y="130"/>
                    <a:pt x="161" y="88"/>
                    <a:pt x="145" y="52"/>
                  </a:cubicBezTo>
                  <a:close/>
                  <a:moveTo>
                    <a:pt x="25" y="104"/>
                  </a:moveTo>
                  <a:cubicBezTo>
                    <a:pt x="12" y="74"/>
                    <a:pt x="26" y="39"/>
                    <a:pt x="56" y="25"/>
                  </a:cubicBezTo>
                  <a:cubicBezTo>
                    <a:pt x="87" y="12"/>
                    <a:pt x="122" y="26"/>
                    <a:pt x="135" y="56"/>
                  </a:cubicBezTo>
                  <a:cubicBezTo>
                    <a:pt x="149" y="87"/>
                    <a:pt x="135" y="122"/>
                    <a:pt x="105" y="135"/>
                  </a:cubicBezTo>
                  <a:cubicBezTo>
                    <a:pt x="74" y="149"/>
                    <a:pt x="39" y="135"/>
                    <a:pt x="25" y="10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4"/>
            <p:cNvSpPr>
              <a:spLocks noEditPoints="1"/>
            </p:cNvSpPr>
            <p:nvPr/>
          </p:nvSpPr>
          <p:spPr bwMode="auto">
            <a:xfrm>
              <a:off x="8947150" y="1803400"/>
              <a:ext cx="417513" cy="415925"/>
            </a:xfrm>
            <a:custGeom>
              <a:avLst/>
              <a:gdLst>
                <a:gd name="T0" fmla="*/ 91 w 231"/>
                <a:gd name="T1" fmla="*/ 214 h 231"/>
                <a:gd name="T2" fmla="*/ 102 w 231"/>
                <a:gd name="T3" fmla="*/ 216 h 231"/>
                <a:gd name="T4" fmla="*/ 116 w 231"/>
                <a:gd name="T5" fmla="*/ 231 h 231"/>
                <a:gd name="T6" fmla="*/ 127 w 231"/>
                <a:gd name="T7" fmla="*/ 217 h 231"/>
                <a:gd name="T8" fmla="*/ 139 w 231"/>
                <a:gd name="T9" fmla="*/ 215 h 231"/>
                <a:gd name="T10" fmla="*/ 160 w 231"/>
                <a:gd name="T11" fmla="*/ 223 h 231"/>
                <a:gd name="T12" fmla="*/ 170 w 231"/>
                <a:gd name="T13" fmla="*/ 218 h 231"/>
                <a:gd name="T14" fmla="*/ 177 w 231"/>
                <a:gd name="T15" fmla="*/ 196 h 231"/>
                <a:gd name="T16" fmla="*/ 186 w 231"/>
                <a:gd name="T17" fmla="*/ 189 h 231"/>
                <a:gd name="T18" fmla="*/ 208 w 231"/>
                <a:gd name="T19" fmla="*/ 185 h 231"/>
                <a:gd name="T20" fmla="*/ 215 w 231"/>
                <a:gd name="T21" fmla="*/ 175 h 231"/>
                <a:gd name="T22" fmla="*/ 210 w 231"/>
                <a:gd name="T23" fmla="*/ 153 h 231"/>
                <a:gd name="T24" fmla="*/ 214 w 231"/>
                <a:gd name="T25" fmla="*/ 142 h 231"/>
                <a:gd name="T26" fmla="*/ 231 w 231"/>
                <a:gd name="T27" fmla="*/ 127 h 231"/>
                <a:gd name="T28" fmla="*/ 231 w 231"/>
                <a:gd name="T29" fmla="*/ 116 h 231"/>
                <a:gd name="T30" fmla="*/ 216 w 231"/>
                <a:gd name="T31" fmla="*/ 99 h 231"/>
                <a:gd name="T32" fmla="*/ 213 w 231"/>
                <a:gd name="T33" fmla="*/ 88 h 231"/>
                <a:gd name="T34" fmla="*/ 220 w 231"/>
                <a:gd name="T35" fmla="*/ 67 h 231"/>
                <a:gd name="T36" fmla="*/ 215 w 231"/>
                <a:gd name="T37" fmla="*/ 56 h 231"/>
                <a:gd name="T38" fmla="*/ 193 w 231"/>
                <a:gd name="T39" fmla="*/ 50 h 231"/>
                <a:gd name="T40" fmla="*/ 185 w 231"/>
                <a:gd name="T41" fmla="*/ 42 h 231"/>
                <a:gd name="T42" fmla="*/ 180 w 231"/>
                <a:gd name="T43" fmla="*/ 20 h 231"/>
                <a:gd name="T44" fmla="*/ 170 w 231"/>
                <a:gd name="T45" fmla="*/ 14 h 231"/>
                <a:gd name="T46" fmla="*/ 149 w 231"/>
                <a:gd name="T47" fmla="*/ 20 h 231"/>
                <a:gd name="T48" fmla="*/ 138 w 231"/>
                <a:gd name="T49" fmla="*/ 17 h 231"/>
                <a:gd name="T50" fmla="*/ 122 w 231"/>
                <a:gd name="T51" fmla="*/ 0 h 231"/>
                <a:gd name="T52" fmla="*/ 113 w 231"/>
                <a:gd name="T53" fmla="*/ 14 h 231"/>
                <a:gd name="T54" fmla="*/ 101 w 231"/>
                <a:gd name="T55" fmla="*/ 15 h 231"/>
                <a:gd name="T56" fmla="*/ 81 w 231"/>
                <a:gd name="T57" fmla="*/ 5 h 231"/>
                <a:gd name="T58" fmla="*/ 70 w 231"/>
                <a:gd name="T59" fmla="*/ 9 h 231"/>
                <a:gd name="T60" fmla="*/ 61 w 231"/>
                <a:gd name="T61" fmla="*/ 30 h 231"/>
                <a:gd name="T62" fmla="*/ 52 w 231"/>
                <a:gd name="T63" fmla="*/ 37 h 231"/>
                <a:gd name="T64" fmla="*/ 30 w 231"/>
                <a:gd name="T65" fmla="*/ 38 h 231"/>
                <a:gd name="T66" fmla="*/ 22 w 231"/>
                <a:gd name="T67" fmla="*/ 47 h 231"/>
                <a:gd name="T68" fmla="*/ 25 w 231"/>
                <a:gd name="T69" fmla="*/ 70 h 231"/>
                <a:gd name="T70" fmla="*/ 20 w 231"/>
                <a:gd name="T71" fmla="*/ 80 h 231"/>
                <a:gd name="T72" fmla="*/ 2 w 231"/>
                <a:gd name="T73" fmla="*/ 93 h 231"/>
                <a:gd name="T74" fmla="*/ 0 w 231"/>
                <a:gd name="T75" fmla="*/ 105 h 231"/>
                <a:gd name="T76" fmla="*/ 14 w 231"/>
                <a:gd name="T77" fmla="*/ 123 h 231"/>
                <a:gd name="T78" fmla="*/ 16 w 231"/>
                <a:gd name="T79" fmla="*/ 134 h 231"/>
                <a:gd name="T80" fmla="*/ 7 w 231"/>
                <a:gd name="T81" fmla="*/ 155 h 231"/>
                <a:gd name="T82" fmla="*/ 11 w 231"/>
                <a:gd name="T83" fmla="*/ 166 h 231"/>
                <a:gd name="T84" fmla="*/ 32 w 231"/>
                <a:gd name="T85" fmla="*/ 174 h 231"/>
                <a:gd name="T86" fmla="*/ 39 w 231"/>
                <a:gd name="T87" fmla="*/ 183 h 231"/>
                <a:gd name="T88" fmla="*/ 42 w 231"/>
                <a:gd name="T89" fmla="*/ 205 h 231"/>
                <a:gd name="T90" fmla="*/ 52 w 231"/>
                <a:gd name="T91" fmla="*/ 212 h 231"/>
                <a:gd name="T92" fmla="*/ 74 w 231"/>
                <a:gd name="T93" fmla="*/ 208 h 231"/>
                <a:gd name="T94" fmla="*/ 176 w 231"/>
                <a:gd name="T95" fmla="*/ 87 h 231"/>
                <a:gd name="T96" fmla="*/ 147 w 231"/>
                <a:gd name="T97" fmla="*/ 116 h 231"/>
                <a:gd name="T98" fmla="*/ 144 w 231"/>
                <a:gd name="T99" fmla="*/ 55 h 231"/>
                <a:gd name="T100" fmla="*/ 116 w 231"/>
                <a:gd name="T101" fmla="*/ 26 h 231"/>
                <a:gd name="T102" fmla="*/ 103 w 231"/>
                <a:gd name="T103" fmla="*/ 116 h 231"/>
                <a:gd name="T104" fmla="*/ 116 w 231"/>
                <a:gd name="T105" fmla="*/ 148 h 231"/>
                <a:gd name="T106" fmla="*/ 87 w 231"/>
                <a:gd name="T107" fmla="*/ 176 h 231"/>
                <a:gd name="T108" fmla="*/ 26 w 231"/>
                <a:gd name="T109" fmla="*/ 116 h 231"/>
                <a:gd name="T110" fmla="*/ 55 w 231"/>
                <a:gd name="T111" fmla="*/ 14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1" h="231">
                  <a:moveTo>
                    <a:pt x="78" y="225"/>
                  </a:moveTo>
                  <a:cubicBezTo>
                    <a:pt x="84" y="212"/>
                    <a:pt x="84" y="212"/>
                    <a:pt x="84" y="212"/>
                  </a:cubicBezTo>
                  <a:cubicBezTo>
                    <a:pt x="87" y="213"/>
                    <a:pt x="89" y="214"/>
                    <a:pt x="91" y="214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2" y="229"/>
                    <a:pt x="95" y="230"/>
                    <a:pt x="98" y="230"/>
                  </a:cubicBezTo>
                  <a:cubicBezTo>
                    <a:pt x="102" y="216"/>
                    <a:pt x="102" y="216"/>
                    <a:pt x="102" y="216"/>
                  </a:cubicBezTo>
                  <a:cubicBezTo>
                    <a:pt x="104" y="217"/>
                    <a:pt x="107" y="217"/>
                    <a:pt x="109" y="217"/>
                  </a:cubicBezTo>
                  <a:cubicBezTo>
                    <a:pt x="110" y="231"/>
                    <a:pt x="110" y="231"/>
                    <a:pt x="110" y="231"/>
                  </a:cubicBezTo>
                  <a:cubicBezTo>
                    <a:pt x="112" y="231"/>
                    <a:pt x="114" y="231"/>
                    <a:pt x="116" y="231"/>
                  </a:cubicBezTo>
                  <a:cubicBezTo>
                    <a:pt x="117" y="231"/>
                    <a:pt x="118" y="231"/>
                    <a:pt x="119" y="231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123" y="217"/>
                    <a:pt x="125" y="217"/>
                    <a:pt x="127" y="217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4" y="230"/>
                    <a:pt x="137" y="230"/>
                    <a:pt x="140" y="229"/>
                  </a:cubicBezTo>
                  <a:cubicBezTo>
                    <a:pt x="139" y="215"/>
                    <a:pt x="139" y="215"/>
                    <a:pt x="139" y="215"/>
                  </a:cubicBezTo>
                  <a:cubicBezTo>
                    <a:pt x="141" y="214"/>
                    <a:pt x="143" y="214"/>
                    <a:pt x="145" y="213"/>
                  </a:cubicBezTo>
                  <a:cubicBezTo>
                    <a:pt x="151" y="226"/>
                    <a:pt x="151" y="226"/>
                    <a:pt x="151" y="226"/>
                  </a:cubicBezTo>
                  <a:cubicBezTo>
                    <a:pt x="154" y="225"/>
                    <a:pt x="157" y="224"/>
                    <a:pt x="160" y="223"/>
                  </a:cubicBezTo>
                  <a:cubicBezTo>
                    <a:pt x="156" y="209"/>
                    <a:pt x="156" y="209"/>
                    <a:pt x="156" y="209"/>
                  </a:cubicBezTo>
                  <a:cubicBezTo>
                    <a:pt x="158" y="208"/>
                    <a:pt x="160" y="207"/>
                    <a:pt x="162" y="206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3" y="216"/>
                    <a:pt x="176" y="215"/>
                    <a:pt x="178" y="213"/>
                  </a:cubicBezTo>
                  <a:cubicBezTo>
                    <a:pt x="172" y="200"/>
                    <a:pt x="172" y="200"/>
                    <a:pt x="172" y="200"/>
                  </a:cubicBezTo>
                  <a:cubicBezTo>
                    <a:pt x="174" y="199"/>
                    <a:pt x="176" y="198"/>
                    <a:pt x="177" y="196"/>
                  </a:cubicBezTo>
                  <a:cubicBezTo>
                    <a:pt x="188" y="206"/>
                    <a:pt x="188" y="206"/>
                    <a:pt x="188" y="206"/>
                  </a:cubicBezTo>
                  <a:cubicBezTo>
                    <a:pt x="190" y="204"/>
                    <a:pt x="192" y="202"/>
                    <a:pt x="194" y="200"/>
                  </a:cubicBezTo>
                  <a:cubicBezTo>
                    <a:pt x="186" y="189"/>
                    <a:pt x="186" y="189"/>
                    <a:pt x="186" y="189"/>
                  </a:cubicBezTo>
                  <a:cubicBezTo>
                    <a:pt x="188" y="187"/>
                    <a:pt x="189" y="186"/>
                    <a:pt x="191" y="184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5" y="190"/>
                    <a:pt x="207" y="187"/>
                    <a:pt x="208" y="185"/>
                  </a:cubicBezTo>
                  <a:cubicBezTo>
                    <a:pt x="198" y="175"/>
                    <a:pt x="198" y="175"/>
                    <a:pt x="198" y="175"/>
                  </a:cubicBezTo>
                  <a:cubicBezTo>
                    <a:pt x="199" y="173"/>
                    <a:pt x="201" y="171"/>
                    <a:pt x="202" y="169"/>
                  </a:cubicBezTo>
                  <a:cubicBezTo>
                    <a:pt x="215" y="175"/>
                    <a:pt x="215" y="175"/>
                    <a:pt x="215" y="175"/>
                  </a:cubicBezTo>
                  <a:cubicBezTo>
                    <a:pt x="216" y="173"/>
                    <a:pt x="218" y="170"/>
                    <a:pt x="219" y="167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8" y="157"/>
                    <a:pt x="209" y="155"/>
                    <a:pt x="210" y="153"/>
                  </a:cubicBezTo>
                  <a:cubicBezTo>
                    <a:pt x="224" y="156"/>
                    <a:pt x="224" y="156"/>
                    <a:pt x="224" y="156"/>
                  </a:cubicBezTo>
                  <a:cubicBezTo>
                    <a:pt x="225" y="154"/>
                    <a:pt x="226" y="151"/>
                    <a:pt x="227" y="148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4" y="140"/>
                    <a:pt x="215" y="138"/>
                    <a:pt x="215" y="136"/>
                  </a:cubicBezTo>
                  <a:cubicBezTo>
                    <a:pt x="229" y="136"/>
                    <a:pt x="229" y="136"/>
                    <a:pt x="229" y="136"/>
                  </a:cubicBezTo>
                  <a:cubicBezTo>
                    <a:pt x="230" y="133"/>
                    <a:pt x="230" y="130"/>
                    <a:pt x="231" y="127"/>
                  </a:cubicBezTo>
                  <a:cubicBezTo>
                    <a:pt x="217" y="124"/>
                    <a:pt x="217" y="124"/>
                    <a:pt x="217" y="124"/>
                  </a:cubicBezTo>
                  <a:cubicBezTo>
                    <a:pt x="217" y="122"/>
                    <a:pt x="217" y="120"/>
                    <a:pt x="217" y="117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1" y="113"/>
                    <a:pt x="231" y="110"/>
                    <a:pt x="231" y="107"/>
                  </a:cubicBezTo>
                  <a:cubicBezTo>
                    <a:pt x="217" y="106"/>
                    <a:pt x="217" y="106"/>
                    <a:pt x="217" y="106"/>
                  </a:cubicBezTo>
                  <a:cubicBezTo>
                    <a:pt x="216" y="104"/>
                    <a:pt x="216" y="102"/>
                    <a:pt x="216" y="99"/>
                  </a:cubicBezTo>
                  <a:cubicBezTo>
                    <a:pt x="229" y="95"/>
                    <a:pt x="229" y="95"/>
                    <a:pt x="229" y="95"/>
                  </a:cubicBezTo>
                  <a:cubicBezTo>
                    <a:pt x="229" y="92"/>
                    <a:pt x="228" y="89"/>
                    <a:pt x="227" y="86"/>
                  </a:cubicBezTo>
                  <a:cubicBezTo>
                    <a:pt x="213" y="88"/>
                    <a:pt x="213" y="88"/>
                    <a:pt x="213" y="88"/>
                  </a:cubicBezTo>
                  <a:cubicBezTo>
                    <a:pt x="213" y="86"/>
                    <a:pt x="212" y="84"/>
                    <a:pt x="211" y="82"/>
                  </a:cubicBezTo>
                  <a:cubicBezTo>
                    <a:pt x="224" y="75"/>
                    <a:pt x="224" y="75"/>
                    <a:pt x="224" y="75"/>
                  </a:cubicBezTo>
                  <a:cubicBezTo>
                    <a:pt x="223" y="72"/>
                    <a:pt x="222" y="69"/>
                    <a:pt x="220" y="67"/>
                  </a:cubicBezTo>
                  <a:cubicBezTo>
                    <a:pt x="207" y="71"/>
                    <a:pt x="207" y="71"/>
                    <a:pt x="207" y="71"/>
                  </a:cubicBezTo>
                  <a:cubicBezTo>
                    <a:pt x="206" y="69"/>
                    <a:pt x="205" y="67"/>
                    <a:pt x="204" y="65"/>
                  </a:cubicBezTo>
                  <a:cubicBezTo>
                    <a:pt x="215" y="56"/>
                    <a:pt x="215" y="56"/>
                    <a:pt x="215" y="56"/>
                  </a:cubicBezTo>
                  <a:cubicBezTo>
                    <a:pt x="213" y="54"/>
                    <a:pt x="212" y="51"/>
                    <a:pt x="210" y="49"/>
                  </a:cubicBezTo>
                  <a:cubicBezTo>
                    <a:pt x="197" y="56"/>
                    <a:pt x="197" y="56"/>
                    <a:pt x="197" y="56"/>
                  </a:cubicBezTo>
                  <a:cubicBezTo>
                    <a:pt x="196" y="54"/>
                    <a:pt x="195" y="52"/>
                    <a:pt x="193" y="5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1" y="37"/>
                    <a:pt x="199" y="35"/>
                    <a:pt x="196" y="33"/>
                  </a:cubicBezTo>
                  <a:cubicBezTo>
                    <a:pt x="185" y="42"/>
                    <a:pt x="185" y="42"/>
                    <a:pt x="185" y="42"/>
                  </a:cubicBezTo>
                  <a:cubicBezTo>
                    <a:pt x="184" y="40"/>
                    <a:pt x="182" y="39"/>
                    <a:pt x="180" y="38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85" y="23"/>
                    <a:pt x="183" y="22"/>
                    <a:pt x="180" y="20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69" y="30"/>
                    <a:pt x="167" y="28"/>
                    <a:pt x="165" y="27"/>
                  </a:cubicBezTo>
                  <a:cubicBezTo>
                    <a:pt x="170" y="14"/>
                    <a:pt x="170" y="14"/>
                    <a:pt x="170" y="14"/>
                  </a:cubicBezTo>
                  <a:cubicBezTo>
                    <a:pt x="168" y="12"/>
                    <a:pt x="165" y="11"/>
                    <a:pt x="162" y="10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53" y="21"/>
                    <a:pt x="151" y="21"/>
                    <a:pt x="149" y="20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49" y="5"/>
                    <a:pt x="146" y="4"/>
                    <a:pt x="143" y="3"/>
                  </a:cubicBezTo>
                  <a:cubicBezTo>
                    <a:pt x="138" y="17"/>
                    <a:pt x="138" y="17"/>
                    <a:pt x="138" y="17"/>
                  </a:cubicBezTo>
                  <a:cubicBezTo>
                    <a:pt x="135" y="16"/>
                    <a:pt x="133" y="16"/>
                    <a:pt x="131" y="15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28" y="1"/>
                    <a:pt x="125" y="0"/>
                    <a:pt x="122" y="0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8" y="14"/>
                    <a:pt x="117" y="14"/>
                    <a:pt x="116" y="14"/>
                  </a:cubicBezTo>
                  <a:cubicBezTo>
                    <a:pt x="115" y="14"/>
                    <a:pt x="114" y="14"/>
                    <a:pt x="113" y="14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8" y="0"/>
                    <a:pt x="105" y="1"/>
                    <a:pt x="102" y="1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9" y="16"/>
                    <a:pt x="97" y="16"/>
                    <a:pt x="95" y="16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7" y="4"/>
                    <a:pt x="84" y="4"/>
                    <a:pt x="81" y="5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2" y="20"/>
                    <a:pt x="80" y="21"/>
                    <a:pt x="78" y="22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68" y="10"/>
                    <a:pt x="65" y="12"/>
                    <a:pt x="62" y="13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5" y="28"/>
                    <a:pt x="63" y="29"/>
                    <a:pt x="61" y="30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0" y="21"/>
                    <a:pt x="47" y="22"/>
                    <a:pt x="45" y="24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0" y="38"/>
                    <a:pt x="49" y="39"/>
                    <a:pt x="47" y="41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4" y="34"/>
                    <a:pt x="32" y="36"/>
                    <a:pt x="30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8" y="51"/>
                    <a:pt x="36" y="53"/>
                    <a:pt x="35" y="54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0" y="50"/>
                    <a:pt x="19" y="52"/>
                    <a:pt x="17" y="55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7" y="66"/>
                    <a:pt x="26" y="68"/>
                    <a:pt x="25" y="70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0" y="68"/>
                    <a:pt x="9" y="71"/>
                    <a:pt x="8" y="73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2"/>
                    <a:pt x="19" y="84"/>
                    <a:pt x="18" y="87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3" y="87"/>
                    <a:pt x="3" y="90"/>
                    <a:pt x="2" y="93"/>
                  </a:cubicBezTo>
                  <a:cubicBezTo>
                    <a:pt x="16" y="98"/>
                    <a:pt x="16" y="98"/>
                    <a:pt x="16" y="98"/>
                  </a:cubicBezTo>
                  <a:cubicBezTo>
                    <a:pt x="15" y="100"/>
                    <a:pt x="15" y="102"/>
                    <a:pt x="15" y="10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8"/>
                    <a:pt x="0" y="111"/>
                    <a:pt x="0" y="114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18"/>
                    <a:pt x="14" y="120"/>
                    <a:pt x="14" y="123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1" y="129"/>
                    <a:pt x="1" y="132"/>
                    <a:pt x="1" y="135"/>
                  </a:cubicBezTo>
                  <a:cubicBezTo>
                    <a:pt x="16" y="134"/>
                    <a:pt x="16" y="134"/>
                    <a:pt x="16" y="134"/>
                  </a:cubicBezTo>
                  <a:cubicBezTo>
                    <a:pt x="16" y="136"/>
                    <a:pt x="17" y="138"/>
                    <a:pt x="17" y="141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9"/>
                    <a:pt x="6" y="152"/>
                    <a:pt x="7" y="155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1" y="154"/>
                    <a:pt x="22" y="156"/>
                    <a:pt x="23" y="158"/>
                  </a:cubicBezTo>
                  <a:cubicBezTo>
                    <a:pt x="11" y="166"/>
                    <a:pt x="11" y="166"/>
                    <a:pt x="11" y="166"/>
                  </a:cubicBezTo>
                  <a:cubicBezTo>
                    <a:pt x="12" y="168"/>
                    <a:pt x="14" y="171"/>
                    <a:pt x="15" y="173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70"/>
                    <a:pt x="31" y="172"/>
                    <a:pt x="32" y="174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3" y="186"/>
                    <a:pt x="25" y="188"/>
                    <a:pt x="27" y="190"/>
                  </a:cubicBezTo>
                  <a:cubicBezTo>
                    <a:pt x="39" y="183"/>
                    <a:pt x="39" y="183"/>
                    <a:pt x="39" y="183"/>
                  </a:cubicBezTo>
                  <a:cubicBezTo>
                    <a:pt x="41" y="184"/>
                    <a:pt x="42" y="186"/>
                    <a:pt x="44" y="188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7" y="201"/>
                    <a:pt x="40" y="203"/>
                    <a:pt x="42" y="205"/>
                  </a:cubicBezTo>
                  <a:cubicBezTo>
                    <a:pt x="52" y="195"/>
                    <a:pt x="52" y="195"/>
                    <a:pt x="52" y="195"/>
                  </a:cubicBezTo>
                  <a:cubicBezTo>
                    <a:pt x="54" y="197"/>
                    <a:pt x="56" y="198"/>
                    <a:pt x="58" y="199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4"/>
                    <a:pt x="57" y="215"/>
                    <a:pt x="59" y="21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70" y="206"/>
                    <a:pt x="72" y="207"/>
                    <a:pt x="74" y="208"/>
                  </a:cubicBezTo>
                  <a:cubicBezTo>
                    <a:pt x="70" y="222"/>
                    <a:pt x="70" y="222"/>
                    <a:pt x="70" y="222"/>
                  </a:cubicBezTo>
                  <a:cubicBezTo>
                    <a:pt x="73" y="223"/>
                    <a:pt x="75" y="224"/>
                    <a:pt x="78" y="225"/>
                  </a:cubicBezTo>
                  <a:close/>
                  <a:moveTo>
                    <a:pt x="176" y="87"/>
                  </a:moveTo>
                  <a:cubicBezTo>
                    <a:pt x="192" y="87"/>
                    <a:pt x="205" y="100"/>
                    <a:pt x="205" y="116"/>
                  </a:cubicBezTo>
                  <a:cubicBezTo>
                    <a:pt x="205" y="132"/>
                    <a:pt x="192" y="145"/>
                    <a:pt x="176" y="145"/>
                  </a:cubicBezTo>
                  <a:cubicBezTo>
                    <a:pt x="160" y="145"/>
                    <a:pt x="147" y="132"/>
                    <a:pt x="147" y="116"/>
                  </a:cubicBezTo>
                  <a:cubicBezTo>
                    <a:pt x="147" y="100"/>
                    <a:pt x="160" y="87"/>
                    <a:pt x="176" y="87"/>
                  </a:cubicBezTo>
                  <a:close/>
                  <a:moveTo>
                    <a:pt x="116" y="26"/>
                  </a:moveTo>
                  <a:cubicBezTo>
                    <a:pt x="131" y="26"/>
                    <a:pt x="144" y="39"/>
                    <a:pt x="144" y="55"/>
                  </a:cubicBezTo>
                  <a:cubicBezTo>
                    <a:pt x="144" y="71"/>
                    <a:pt x="131" y="84"/>
                    <a:pt x="116" y="84"/>
                  </a:cubicBezTo>
                  <a:cubicBezTo>
                    <a:pt x="100" y="84"/>
                    <a:pt x="87" y="71"/>
                    <a:pt x="87" y="55"/>
                  </a:cubicBezTo>
                  <a:cubicBezTo>
                    <a:pt x="87" y="39"/>
                    <a:pt x="100" y="26"/>
                    <a:pt x="116" y="26"/>
                  </a:cubicBezTo>
                  <a:close/>
                  <a:moveTo>
                    <a:pt x="128" y="116"/>
                  </a:moveTo>
                  <a:cubicBezTo>
                    <a:pt x="128" y="123"/>
                    <a:pt x="123" y="128"/>
                    <a:pt x="116" y="128"/>
                  </a:cubicBezTo>
                  <a:cubicBezTo>
                    <a:pt x="109" y="128"/>
                    <a:pt x="103" y="123"/>
                    <a:pt x="103" y="116"/>
                  </a:cubicBezTo>
                  <a:cubicBezTo>
                    <a:pt x="103" y="109"/>
                    <a:pt x="109" y="103"/>
                    <a:pt x="116" y="103"/>
                  </a:cubicBezTo>
                  <a:cubicBezTo>
                    <a:pt x="123" y="103"/>
                    <a:pt x="128" y="109"/>
                    <a:pt x="128" y="116"/>
                  </a:cubicBezTo>
                  <a:close/>
                  <a:moveTo>
                    <a:pt x="116" y="148"/>
                  </a:moveTo>
                  <a:cubicBezTo>
                    <a:pt x="131" y="148"/>
                    <a:pt x="144" y="161"/>
                    <a:pt x="144" y="176"/>
                  </a:cubicBezTo>
                  <a:cubicBezTo>
                    <a:pt x="144" y="192"/>
                    <a:pt x="131" y="205"/>
                    <a:pt x="116" y="205"/>
                  </a:cubicBezTo>
                  <a:cubicBezTo>
                    <a:pt x="100" y="205"/>
                    <a:pt x="87" y="192"/>
                    <a:pt x="87" y="176"/>
                  </a:cubicBezTo>
                  <a:cubicBezTo>
                    <a:pt x="87" y="161"/>
                    <a:pt x="100" y="148"/>
                    <a:pt x="116" y="148"/>
                  </a:cubicBezTo>
                  <a:close/>
                  <a:moveTo>
                    <a:pt x="55" y="145"/>
                  </a:moveTo>
                  <a:cubicBezTo>
                    <a:pt x="39" y="145"/>
                    <a:pt x="26" y="132"/>
                    <a:pt x="26" y="116"/>
                  </a:cubicBezTo>
                  <a:cubicBezTo>
                    <a:pt x="26" y="100"/>
                    <a:pt x="39" y="87"/>
                    <a:pt x="55" y="87"/>
                  </a:cubicBezTo>
                  <a:cubicBezTo>
                    <a:pt x="71" y="87"/>
                    <a:pt x="84" y="100"/>
                    <a:pt x="84" y="116"/>
                  </a:cubicBezTo>
                  <a:cubicBezTo>
                    <a:pt x="84" y="132"/>
                    <a:pt x="71" y="145"/>
                    <a:pt x="55" y="1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PA_淘宝店chenying0907 55"/>
          <p:cNvSpPr/>
          <p:nvPr>
            <p:custDataLst>
              <p:tags r:id="rId2"/>
            </p:custDataLst>
          </p:nvPr>
        </p:nvSpPr>
        <p:spPr>
          <a:xfrm>
            <a:off x="2304252" y="1955681"/>
            <a:ext cx="2569484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经过大班半年多的学习，每一个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幼儿都在原有的基础上有了很大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的进步，完成了大班既定的教学目标</a:t>
            </a:r>
            <a:endParaRPr lang="zh-CN" altLang="en-US" sz="1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PA_淘宝店chenying0907 57"/>
          <p:cNvSpPr/>
          <p:nvPr>
            <p:custDataLst>
              <p:tags r:id="rId3"/>
            </p:custDataLst>
          </p:nvPr>
        </p:nvSpPr>
        <p:spPr>
          <a:xfrm>
            <a:off x="2304252" y="4278248"/>
            <a:ext cx="2569484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拼音教学声母</a:t>
            </a:r>
            <a:r>
              <a:rPr lang="en-US" altLang="zh-CN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个，韵母</a:t>
            </a:r>
            <a:r>
              <a:rPr lang="en-US" altLang="zh-CN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个，整体认读</a:t>
            </a:r>
            <a:r>
              <a:rPr lang="en-US" altLang="zh-CN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个，每一位小朋友都能够流畅书写，流利朗读。</a:t>
            </a:r>
            <a:endParaRPr lang="zh-CN" altLang="en-US" sz="1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PA_淘宝店chenying0907 61"/>
          <p:cNvSpPr/>
          <p:nvPr>
            <p:custDataLst>
              <p:tags r:id="rId4"/>
            </p:custDataLst>
          </p:nvPr>
        </p:nvSpPr>
        <p:spPr>
          <a:xfrm>
            <a:off x="7753609" y="1709125"/>
            <a:ext cx="2064756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数学中，百以内的进退位加减法，比较大小，按规律填数，求两位数的组成与分解，看图列式以及能够算不带附加题的数学卷纸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正反面。</a:t>
            </a:r>
            <a:endParaRPr lang="zh-CN" altLang="en-US" sz="1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PA_淘宝店chenying0907 63"/>
          <p:cNvSpPr/>
          <p:nvPr>
            <p:custDataLst>
              <p:tags r:id="rId5"/>
            </p:custDataLst>
          </p:nvPr>
        </p:nvSpPr>
        <p:spPr>
          <a:xfrm>
            <a:off x="7493308" y="4277888"/>
            <a:ext cx="2325057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识字语文书</a:t>
            </a:r>
            <a:r>
              <a:rPr lang="en-US" altLang="zh-CN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118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页的写字表，能够达到拼音默写，笔顺，组词，理解含义，识字表学完了</a:t>
            </a:r>
            <a:r>
              <a:rPr lang="en-US" altLang="zh-CN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个生</a:t>
            </a:r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字。</a:t>
            </a:r>
            <a:endParaRPr lang="zh-CN" altLang="en-US" sz="1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PA_组合 3"/>
          <p:cNvGrpSpPr/>
          <p:nvPr>
            <p:custDataLst>
              <p:tags r:id="rId6"/>
            </p:custDataLst>
          </p:nvPr>
        </p:nvGrpSpPr>
        <p:grpSpPr>
          <a:xfrm>
            <a:off x="1276095" y="2163177"/>
            <a:ext cx="870676" cy="870945"/>
            <a:chOff x="844731" y="1680754"/>
            <a:chExt cx="653168" cy="653168"/>
          </a:xfrm>
        </p:grpSpPr>
        <p:sp>
          <p:nvSpPr>
            <p:cNvPr id="2" name="椭圆 1"/>
            <p:cNvSpPr/>
            <p:nvPr/>
          </p:nvSpPr>
          <p:spPr>
            <a:xfrm>
              <a:off x="844731" y="1680754"/>
              <a:ext cx="653168" cy="653168"/>
            </a:xfrm>
            <a:prstGeom prst="ellipse">
              <a:avLst/>
            </a:prstGeom>
            <a:solidFill>
              <a:srgbClr val="579B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865"/>
            <p:cNvSpPr>
              <a:spLocks noEditPoints="1"/>
            </p:cNvSpPr>
            <p:nvPr/>
          </p:nvSpPr>
          <p:spPr bwMode="auto">
            <a:xfrm>
              <a:off x="972084" y="1823430"/>
              <a:ext cx="398463" cy="395288"/>
            </a:xfrm>
            <a:custGeom>
              <a:avLst/>
              <a:gdLst>
                <a:gd name="T0" fmla="*/ 42 w 259"/>
                <a:gd name="T1" fmla="*/ 0 h 257"/>
                <a:gd name="T2" fmla="*/ 108 w 259"/>
                <a:gd name="T3" fmla="*/ 96 h 257"/>
                <a:gd name="T4" fmla="*/ 96 w 259"/>
                <a:gd name="T5" fmla="*/ 82 h 257"/>
                <a:gd name="T6" fmla="*/ 73 w 259"/>
                <a:gd name="T7" fmla="*/ 82 h 257"/>
                <a:gd name="T8" fmla="*/ 73 w 259"/>
                <a:gd name="T9" fmla="*/ 60 h 257"/>
                <a:gd name="T10" fmla="*/ 61 w 259"/>
                <a:gd name="T11" fmla="*/ 48 h 257"/>
                <a:gd name="T12" fmla="*/ 39 w 259"/>
                <a:gd name="T13" fmla="*/ 48 h 257"/>
                <a:gd name="T14" fmla="*/ 42 w 259"/>
                <a:gd name="T15" fmla="*/ 13 h 257"/>
                <a:gd name="T16" fmla="*/ 92 w 259"/>
                <a:gd name="T17" fmla="*/ 121 h 257"/>
                <a:gd name="T18" fmla="*/ 0 w 259"/>
                <a:gd name="T19" fmla="*/ 42 h 257"/>
                <a:gd name="T20" fmla="*/ 35 w 259"/>
                <a:gd name="T21" fmla="*/ 186 h 257"/>
                <a:gd name="T22" fmla="*/ 44 w 259"/>
                <a:gd name="T23" fmla="*/ 239 h 257"/>
                <a:gd name="T24" fmla="*/ 216 w 259"/>
                <a:gd name="T25" fmla="*/ 257 h 257"/>
                <a:gd name="T26" fmla="*/ 172 w 259"/>
                <a:gd name="T27" fmla="*/ 128 h 257"/>
                <a:gd name="T28" fmla="*/ 225 w 259"/>
                <a:gd name="T29" fmla="*/ 71 h 257"/>
                <a:gd name="T30" fmla="*/ 226 w 259"/>
                <a:gd name="T31" fmla="*/ 5 h 257"/>
                <a:gd name="T32" fmla="*/ 203 w 259"/>
                <a:gd name="T33" fmla="*/ 30 h 257"/>
                <a:gd name="T34" fmla="*/ 228 w 259"/>
                <a:gd name="T35" fmla="*/ 57 h 257"/>
                <a:gd name="T36" fmla="*/ 192 w 259"/>
                <a:gd name="T37" fmla="*/ 38 h 257"/>
                <a:gd name="T38" fmla="*/ 192 w 259"/>
                <a:gd name="T39" fmla="*/ 38 h 257"/>
                <a:gd name="T40" fmla="*/ 80 w 259"/>
                <a:gd name="T41" fmla="*/ 154 h 257"/>
                <a:gd name="T42" fmla="*/ 65 w 259"/>
                <a:gd name="T43" fmla="*/ 177 h 257"/>
                <a:gd name="T44" fmla="*/ 187 w 259"/>
                <a:gd name="T45" fmla="*/ 50 h 257"/>
                <a:gd name="T46" fmla="*/ 185 w 259"/>
                <a:gd name="T47" fmla="*/ 65 h 257"/>
                <a:gd name="T48" fmla="*/ 59 w 259"/>
                <a:gd name="T49" fmla="*/ 199 h 257"/>
                <a:gd name="T50" fmla="*/ 193 w 259"/>
                <a:gd name="T51" fmla="*/ 73 h 257"/>
                <a:gd name="T52" fmla="*/ 185 w 259"/>
                <a:gd name="T53" fmla="*/ 65 h 257"/>
                <a:gd name="T54" fmla="*/ 68 w 259"/>
                <a:gd name="T55" fmla="*/ 212 h 257"/>
                <a:gd name="T56" fmla="*/ 207 w 259"/>
                <a:gd name="T57" fmla="*/ 70 h 257"/>
                <a:gd name="T58" fmla="*/ 134 w 259"/>
                <a:gd name="T59" fmla="*/ 162 h 257"/>
                <a:gd name="T60" fmla="*/ 167 w 259"/>
                <a:gd name="T61" fmla="*/ 151 h 257"/>
                <a:gd name="T62" fmla="*/ 175 w 259"/>
                <a:gd name="T63" fmla="*/ 163 h 257"/>
                <a:gd name="T64" fmla="*/ 176 w 259"/>
                <a:gd name="T65" fmla="*/ 185 h 257"/>
                <a:gd name="T66" fmla="*/ 200 w 259"/>
                <a:gd name="T67" fmla="*/ 185 h 257"/>
                <a:gd name="T68" fmla="*/ 209 w 259"/>
                <a:gd name="T69" fmla="*/ 197 h 257"/>
                <a:gd name="T70" fmla="*/ 211 w 259"/>
                <a:gd name="T71" fmla="*/ 219 h 257"/>
                <a:gd name="T72" fmla="*/ 245 w 259"/>
                <a:gd name="T73" fmla="*/ 215 h 257"/>
                <a:gd name="T74" fmla="*/ 134 w 259"/>
                <a:gd name="T75" fmla="*/ 162 h 257"/>
                <a:gd name="T76" fmla="*/ 62 w 259"/>
                <a:gd name="T77" fmla="*/ 219 h 257"/>
                <a:gd name="T78" fmla="*/ 22 w 259"/>
                <a:gd name="T79" fmla="*/ 224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9" h="257">
                  <a:moveTo>
                    <a:pt x="0" y="42"/>
                  </a:moveTo>
                  <a:cubicBezTo>
                    <a:pt x="14" y="27"/>
                    <a:pt x="28" y="13"/>
                    <a:pt x="42" y="0"/>
                  </a:cubicBezTo>
                  <a:cubicBezTo>
                    <a:pt x="71" y="27"/>
                    <a:pt x="99" y="55"/>
                    <a:pt x="126" y="84"/>
                  </a:cubicBezTo>
                  <a:cubicBezTo>
                    <a:pt x="120" y="88"/>
                    <a:pt x="114" y="92"/>
                    <a:pt x="108" y="96"/>
                  </a:cubicBezTo>
                  <a:cubicBezTo>
                    <a:pt x="109" y="90"/>
                    <a:pt x="110" y="84"/>
                    <a:pt x="111" y="78"/>
                  </a:cubicBezTo>
                  <a:cubicBezTo>
                    <a:pt x="106" y="79"/>
                    <a:pt x="101" y="80"/>
                    <a:pt x="96" y="82"/>
                  </a:cubicBezTo>
                  <a:cubicBezTo>
                    <a:pt x="97" y="76"/>
                    <a:pt x="98" y="71"/>
                    <a:pt x="99" y="65"/>
                  </a:cubicBezTo>
                  <a:cubicBezTo>
                    <a:pt x="90" y="71"/>
                    <a:pt x="82" y="77"/>
                    <a:pt x="73" y="82"/>
                  </a:cubicBezTo>
                  <a:cubicBezTo>
                    <a:pt x="78" y="73"/>
                    <a:pt x="85" y="65"/>
                    <a:pt x="90" y="56"/>
                  </a:cubicBezTo>
                  <a:cubicBezTo>
                    <a:pt x="85" y="57"/>
                    <a:pt x="79" y="58"/>
                    <a:pt x="73" y="60"/>
                  </a:cubicBezTo>
                  <a:cubicBezTo>
                    <a:pt x="75" y="54"/>
                    <a:pt x="76" y="49"/>
                    <a:pt x="77" y="44"/>
                  </a:cubicBezTo>
                  <a:cubicBezTo>
                    <a:pt x="72" y="45"/>
                    <a:pt x="67" y="47"/>
                    <a:pt x="61" y="48"/>
                  </a:cubicBezTo>
                  <a:cubicBezTo>
                    <a:pt x="63" y="42"/>
                    <a:pt x="64" y="36"/>
                    <a:pt x="65" y="31"/>
                  </a:cubicBezTo>
                  <a:cubicBezTo>
                    <a:pt x="56" y="36"/>
                    <a:pt x="48" y="43"/>
                    <a:pt x="39" y="48"/>
                  </a:cubicBezTo>
                  <a:cubicBezTo>
                    <a:pt x="43" y="40"/>
                    <a:pt x="49" y="33"/>
                    <a:pt x="55" y="26"/>
                  </a:cubicBezTo>
                  <a:cubicBezTo>
                    <a:pt x="51" y="21"/>
                    <a:pt x="47" y="17"/>
                    <a:pt x="42" y="13"/>
                  </a:cubicBezTo>
                  <a:cubicBezTo>
                    <a:pt x="33" y="23"/>
                    <a:pt x="23" y="32"/>
                    <a:pt x="14" y="42"/>
                  </a:cubicBezTo>
                  <a:cubicBezTo>
                    <a:pt x="40" y="68"/>
                    <a:pt x="67" y="93"/>
                    <a:pt x="92" y="121"/>
                  </a:cubicBezTo>
                  <a:cubicBezTo>
                    <a:pt x="86" y="123"/>
                    <a:pt x="80" y="123"/>
                    <a:pt x="76" y="118"/>
                  </a:cubicBezTo>
                  <a:cubicBezTo>
                    <a:pt x="51" y="93"/>
                    <a:pt x="25" y="67"/>
                    <a:pt x="0" y="42"/>
                  </a:cubicBezTo>
                  <a:close/>
                  <a:moveTo>
                    <a:pt x="194" y="26"/>
                  </a:moveTo>
                  <a:cubicBezTo>
                    <a:pt x="141" y="79"/>
                    <a:pt x="87" y="132"/>
                    <a:pt x="35" y="186"/>
                  </a:cubicBezTo>
                  <a:cubicBezTo>
                    <a:pt x="21" y="208"/>
                    <a:pt x="10" y="232"/>
                    <a:pt x="1" y="256"/>
                  </a:cubicBezTo>
                  <a:cubicBezTo>
                    <a:pt x="16" y="253"/>
                    <a:pt x="30" y="245"/>
                    <a:pt x="44" y="239"/>
                  </a:cubicBezTo>
                  <a:cubicBezTo>
                    <a:pt x="79" y="225"/>
                    <a:pt x="100" y="192"/>
                    <a:pt x="127" y="169"/>
                  </a:cubicBezTo>
                  <a:cubicBezTo>
                    <a:pt x="157" y="198"/>
                    <a:pt x="186" y="228"/>
                    <a:pt x="216" y="257"/>
                  </a:cubicBezTo>
                  <a:cubicBezTo>
                    <a:pt x="231" y="244"/>
                    <a:pt x="245" y="230"/>
                    <a:pt x="259" y="216"/>
                  </a:cubicBezTo>
                  <a:cubicBezTo>
                    <a:pt x="231" y="186"/>
                    <a:pt x="200" y="158"/>
                    <a:pt x="172" y="128"/>
                  </a:cubicBezTo>
                  <a:cubicBezTo>
                    <a:pt x="172" y="125"/>
                    <a:pt x="172" y="125"/>
                    <a:pt x="172" y="125"/>
                  </a:cubicBezTo>
                  <a:cubicBezTo>
                    <a:pt x="188" y="106"/>
                    <a:pt x="207" y="89"/>
                    <a:pt x="225" y="71"/>
                  </a:cubicBezTo>
                  <a:cubicBezTo>
                    <a:pt x="235" y="60"/>
                    <a:pt x="248" y="51"/>
                    <a:pt x="253" y="36"/>
                  </a:cubicBezTo>
                  <a:cubicBezTo>
                    <a:pt x="258" y="20"/>
                    <a:pt x="242" y="2"/>
                    <a:pt x="226" y="5"/>
                  </a:cubicBezTo>
                  <a:cubicBezTo>
                    <a:pt x="212" y="6"/>
                    <a:pt x="203" y="17"/>
                    <a:pt x="194" y="26"/>
                  </a:cubicBezTo>
                  <a:close/>
                  <a:moveTo>
                    <a:pt x="203" y="30"/>
                  </a:moveTo>
                  <a:cubicBezTo>
                    <a:pt x="213" y="22"/>
                    <a:pt x="229" y="6"/>
                    <a:pt x="241" y="21"/>
                  </a:cubicBezTo>
                  <a:cubicBezTo>
                    <a:pt x="250" y="34"/>
                    <a:pt x="235" y="46"/>
                    <a:pt x="228" y="57"/>
                  </a:cubicBezTo>
                  <a:cubicBezTo>
                    <a:pt x="221" y="46"/>
                    <a:pt x="212" y="38"/>
                    <a:pt x="203" y="30"/>
                  </a:cubicBezTo>
                  <a:close/>
                  <a:moveTo>
                    <a:pt x="192" y="38"/>
                  </a:moveTo>
                  <a:cubicBezTo>
                    <a:pt x="208" y="38"/>
                    <a:pt x="220" y="51"/>
                    <a:pt x="221" y="67"/>
                  </a:cubicBezTo>
                  <a:cubicBezTo>
                    <a:pt x="211" y="57"/>
                    <a:pt x="202" y="47"/>
                    <a:pt x="192" y="38"/>
                  </a:cubicBezTo>
                  <a:close/>
                  <a:moveTo>
                    <a:pt x="167" y="67"/>
                  </a:moveTo>
                  <a:cubicBezTo>
                    <a:pt x="138" y="96"/>
                    <a:pt x="109" y="125"/>
                    <a:pt x="80" y="154"/>
                  </a:cubicBezTo>
                  <a:cubicBezTo>
                    <a:pt x="69" y="165"/>
                    <a:pt x="57" y="175"/>
                    <a:pt x="48" y="189"/>
                  </a:cubicBezTo>
                  <a:cubicBezTo>
                    <a:pt x="54" y="186"/>
                    <a:pt x="60" y="182"/>
                    <a:pt x="65" y="177"/>
                  </a:cubicBezTo>
                  <a:cubicBezTo>
                    <a:pt x="96" y="145"/>
                    <a:pt x="128" y="114"/>
                    <a:pt x="159" y="83"/>
                  </a:cubicBezTo>
                  <a:cubicBezTo>
                    <a:pt x="169" y="73"/>
                    <a:pt x="180" y="63"/>
                    <a:pt x="187" y="50"/>
                  </a:cubicBezTo>
                  <a:cubicBezTo>
                    <a:pt x="180" y="55"/>
                    <a:pt x="173" y="61"/>
                    <a:pt x="167" y="67"/>
                  </a:cubicBezTo>
                  <a:close/>
                  <a:moveTo>
                    <a:pt x="185" y="65"/>
                  </a:moveTo>
                  <a:cubicBezTo>
                    <a:pt x="150" y="100"/>
                    <a:pt x="116" y="135"/>
                    <a:pt x="81" y="169"/>
                  </a:cubicBezTo>
                  <a:cubicBezTo>
                    <a:pt x="73" y="178"/>
                    <a:pt x="62" y="186"/>
                    <a:pt x="59" y="199"/>
                  </a:cubicBezTo>
                  <a:cubicBezTo>
                    <a:pt x="73" y="195"/>
                    <a:pt x="81" y="184"/>
                    <a:pt x="91" y="174"/>
                  </a:cubicBezTo>
                  <a:cubicBezTo>
                    <a:pt x="125" y="140"/>
                    <a:pt x="159" y="107"/>
                    <a:pt x="193" y="73"/>
                  </a:cubicBezTo>
                  <a:cubicBezTo>
                    <a:pt x="198" y="68"/>
                    <a:pt x="200" y="61"/>
                    <a:pt x="202" y="55"/>
                  </a:cubicBezTo>
                  <a:cubicBezTo>
                    <a:pt x="196" y="57"/>
                    <a:pt x="190" y="60"/>
                    <a:pt x="185" y="65"/>
                  </a:cubicBezTo>
                  <a:close/>
                  <a:moveTo>
                    <a:pt x="100" y="174"/>
                  </a:moveTo>
                  <a:cubicBezTo>
                    <a:pt x="89" y="186"/>
                    <a:pt x="74" y="196"/>
                    <a:pt x="68" y="212"/>
                  </a:cubicBezTo>
                  <a:cubicBezTo>
                    <a:pt x="106" y="179"/>
                    <a:pt x="140" y="140"/>
                    <a:pt x="177" y="105"/>
                  </a:cubicBezTo>
                  <a:cubicBezTo>
                    <a:pt x="187" y="94"/>
                    <a:pt x="201" y="85"/>
                    <a:pt x="207" y="70"/>
                  </a:cubicBezTo>
                  <a:cubicBezTo>
                    <a:pt x="169" y="102"/>
                    <a:pt x="136" y="139"/>
                    <a:pt x="100" y="174"/>
                  </a:cubicBezTo>
                  <a:close/>
                  <a:moveTo>
                    <a:pt x="134" y="162"/>
                  </a:moveTo>
                  <a:cubicBezTo>
                    <a:pt x="144" y="151"/>
                    <a:pt x="155" y="141"/>
                    <a:pt x="166" y="132"/>
                  </a:cubicBezTo>
                  <a:cubicBezTo>
                    <a:pt x="167" y="138"/>
                    <a:pt x="167" y="145"/>
                    <a:pt x="167" y="151"/>
                  </a:cubicBezTo>
                  <a:cubicBezTo>
                    <a:pt x="172" y="150"/>
                    <a:pt x="176" y="149"/>
                    <a:pt x="181" y="147"/>
                  </a:cubicBezTo>
                  <a:cubicBezTo>
                    <a:pt x="179" y="153"/>
                    <a:pt x="177" y="158"/>
                    <a:pt x="175" y="163"/>
                  </a:cubicBezTo>
                  <a:cubicBezTo>
                    <a:pt x="181" y="161"/>
                    <a:pt x="187" y="160"/>
                    <a:pt x="193" y="158"/>
                  </a:cubicBezTo>
                  <a:cubicBezTo>
                    <a:pt x="188" y="167"/>
                    <a:pt x="181" y="176"/>
                    <a:pt x="176" y="185"/>
                  </a:cubicBezTo>
                  <a:cubicBezTo>
                    <a:pt x="185" y="180"/>
                    <a:pt x="192" y="172"/>
                    <a:pt x="202" y="169"/>
                  </a:cubicBezTo>
                  <a:cubicBezTo>
                    <a:pt x="202" y="174"/>
                    <a:pt x="201" y="180"/>
                    <a:pt x="200" y="185"/>
                  </a:cubicBezTo>
                  <a:cubicBezTo>
                    <a:pt x="205" y="184"/>
                    <a:pt x="210" y="183"/>
                    <a:pt x="215" y="181"/>
                  </a:cubicBezTo>
                  <a:cubicBezTo>
                    <a:pt x="213" y="186"/>
                    <a:pt x="211" y="192"/>
                    <a:pt x="209" y="197"/>
                  </a:cubicBezTo>
                  <a:cubicBezTo>
                    <a:pt x="215" y="195"/>
                    <a:pt x="221" y="194"/>
                    <a:pt x="227" y="192"/>
                  </a:cubicBezTo>
                  <a:cubicBezTo>
                    <a:pt x="222" y="201"/>
                    <a:pt x="216" y="210"/>
                    <a:pt x="211" y="219"/>
                  </a:cubicBezTo>
                  <a:cubicBezTo>
                    <a:pt x="218" y="214"/>
                    <a:pt x="225" y="208"/>
                    <a:pt x="232" y="203"/>
                  </a:cubicBezTo>
                  <a:cubicBezTo>
                    <a:pt x="237" y="207"/>
                    <a:pt x="241" y="211"/>
                    <a:pt x="245" y="215"/>
                  </a:cubicBezTo>
                  <a:cubicBezTo>
                    <a:pt x="236" y="225"/>
                    <a:pt x="226" y="235"/>
                    <a:pt x="217" y="244"/>
                  </a:cubicBezTo>
                  <a:cubicBezTo>
                    <a:pt x="189" y="217"/>
                    <a:pt x="162" y="189"/>
                    <a:pt x="134" y="162"/>
                  </a:cubicBezTo>
                  <a:close/>
                  <a:moveTo>
                    <a:pt x="39" y="195"/>
                  </a:moveTo>
                  <a:cubicBezTo>
                    <a:pt x="51" y="197"/>
                    <a:pt x="61" y="206"/>
                    <a:pt x="62" y="219"/>
                  </a:cubicBezTo>
                  <a:cubicBezTo>
                    <a:pt x="53" y="225"/>
                    <a:pt x="45" y="230"/>
                    <a:pt x="36" y="236"/>
                  </a:cubicBezTo>
                  <a:cubicBezTo>
                    <a:pt x="31" y="232"/>
                    <a:pt x="27" y="228"/>
                    <a:pt x="22" y="224"/>
                  </a:cubicBezTo>
                  <a:cubicBezTo>
                    <a:pt x="27" y="214"/>
                    <a:pt x="33" y="205"/>
                    <a:pt x="39" y="195"/>
                  </a:cubicBezTo>
                  <a:close/>
                </a:path>
              </a:pathLst>
            </a:custGeom>
            <a:solidFill>
              <a:srgbClr val="FAF8F5"/>
            </a:solidFill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defTabSz="914400">
                <a:defRPr/>
              </a:pPr>
              <a:endParaRPr lang="zh-CN" altLang="en-US" sz="2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PA_组合 4"/>
          <p:cNvGrpSpPr/>
          <p:nvPr>
            <p:custDataLst>
              <p:tags r:id="rId7"/>
            </p:custDataLst>
          </p:nvPr>
        </p:nvGrpSpPr>
        <p:grpSpPr>
          <a:xfrm>
            <a:off x="9968193" y="2021217"/>
            <a:ext cx="870676" cy="870945"/>
            <a:chOff x="7570479" y="1775864"/>
            <a:chExt cx="653168" cy="653168"/>
          </a:xfrm>
        </p:grpSpPr>
        <p:sp>
          <p:nvSpPr>
            <p:cNvPr id="66" name="椭圆 65"/>
            <p:cNvSpPr/>
            <p:nvPr/>
          </p:nvSpPr>
          <p:spPr>
            <a:xfrm>
              <a:off x="7570479" y="1775864"/>
              <a:ext cx="653168" cy="65316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871"/>
            <p:cNvSpPr>
              <a:spLocks noEditPoints="1"/>
            </p:cNvSpPr>
            <p:nvPr/>
          </p:nvSpPr>
          <p:spPr bwMode="auto">
            <a:xfrm>
              <a:off x="7729581" y="1882579"/>
              <a:ext cx="334963" cy="439738"/>
            </a:xfrm>
            <a:custGeom>
              <a:avLst/>
              <a:gdLst>
                <a:gd name="T0" fmla="*/ 79 w 218"/>
                <a:gd name="T1" fmla="*/ 0 h 286"/>
                <a:gd name="T2" fmla="*/ 36 w 218"/>
                <a:gd name="T3" fmla="*/ 30 h 286"/>
                <a:gd name="T4" fmla="*/ 56 w 218"/>
                <a:gd name="T5" fmla="*/ 77 h 286"/>
                <a:gd name="T6" fmla="*/ 81 w 218"/>
                <a:gd name="T7" fmla="*/ 120 h 286"/>
                <a:gd name="T8" fmla="*/ 96 w 218"/>
                <a:gd name="T9" fmla="*/ 149 h 286"/>
                <a:gd name="T10" fmla="*/ 137 w 218"/>
                <a:gd name="T11" fmla="*/ 87 h 286"/>
                <a:gd name="T12" fmla="*/ 89 w 218"/>
                <a:gd name="T13" fmla="*/ 23 h 286"/>
                <a:gd name="T14" fmla="*/ 61 w 218"/>
                <a:gd name="T15" fmla="*/ 51 h 286"/>
                <a:gd name="T16" fmla="*/ 119 w 218"/>
                <a:gd name="T17" fmla="*/ 92 h 286"/>
                <a:gd name="T18" fmla="*/ 84 w 218"/>
                <a:gd name="T19" fmla="*/ 92 h 286"/>
                <a:gd name="T20" fmla="*/ 66 w 218"/>
                <a:gd name="T21" fmla="*/ 61 h 286"/>
                <a:gd name="T22" fmla="*/ 67 w 218"/>
                <a:gd name="T23" fmla="*/ 74 h 286"/>
                <a:gd name="T24" fmla="*/ 67 w 218"/>
                <a:gd name="T25" fmla="*/ 74 h 286"/>
                <a:gd name="T26" fmla="*/ 124 w 218"/>
                <a:gd name="T27" fmla="*/ 100 h 286"/>
                <a:gd name="T28" fmla="*/ 108 w 218"/>
                <a:gd name="T29" fmla="*/ 133 h 286"/>
                <a:gd name="T30" fmla="*/ 10 w 218"/>
                <a:gd name="T31" fmla="*/ 178 h 286"/>
                <a:gd name="T32" fmla="*/ 58 w 218"/>
                <a:gd name="T33" fmla="*/ 96 h 286"/>
                <a:gd name="T34" fmla="*/ 55 w 218"/>
                <a:gd name="T35" fmla="*/ 183 h 286"/>
                <a:gd name="T36" fmla="*/ 99 w 218"/>
                <a:gd name="T37" fmla="*/ 240 h 286"/>
                <a:gd name="T38" fmla="*/ 131 w 218"/>
                <a:gd name="T39" fmla="*/ 204 h 286"/>
                <a:gd name="T40" fmla="*/ 118 w 218"/>
                <a:gd name="T41" fmla="*/ 191 h 286"/>
                <a:gd name="T42" fmla="*/ 215 w 218"/>
                <a:gd name="T43" fmla="*/ 202 h 286"/>
                <a:gd name="T44" fmla="*/ 164 w 218"/>
                <a:gd name="T45" fmla="*/ 231 h 286"/>
                <a:gd name="T46" fmla="*/ 210 w 218"/>
                <a:gd name="T47" fmla="*/ 272 h 286"/>
                <a:gd name="T48" fmla="*/ 3 w 218"/>
                <a:gd name="T49" fmla="*/ 284 h 286"/>
                <a:gd name="T50" fmla="*/ 70 w 218"/>
                <a:gd name="T51" fmla="*/ 272 h 286"/>
                <a:gd name="T52" fmla="*/ 6 w 218"/>
                <a:gd name="T53" fmla="*/ 209 h 286"/>
                <a:gd name="T54" fmla="*/ 23 w 218"/>
                <a:gd name="T55" fmla="*/ 185 h 286"/>
                <a:gd name="T56" fmla="*/ 23 w 218"/>
                <a:gd name="T57" fmla="*/ 185 h 286"/>
                <a:gd name="T58" fmla="*/ 157 w 218"/>
                <a:gd name="T59" fmla="*/ 216 h 286"/>
                <a:gd name="T60" fmla="*/ 143 w 218"/>
                <a:gd name="T61" fmla="*/ 204 h 286"/>
                <a:gd name="T62" fmla="*/ 149 w 218"/>
                <a:gd name="T63" fmla="*/ 128 h 286"/>
                <a:gd name="T64" fmla="*/ 148 w 218"/>
                <a:gd name="T65" fmla="*/ 149 h 286"/>
                <a:gd name="T66" fmla="*/ 135 w 218"/>
                <a:gd name="T67" fmla="*/ 161 h 286"/>
                <a:gd name="T68" fmla="*/ 116 w 218"/>
                <a:gd name="T69" fmla="*/ 17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8" h="286">
                  <a:moveTo>
                    <a:pt x="36" y="30"/>
                  </a:moveTo>
                  <a:cubicBezTo>
                    <a:pt x="41" y="13"/>
                    <a:pt x="63" y="6"/>
                    <a:pt x="79" y="0"/>
                  </a:cubicBezTo>
                  <a:cubicBezTo>
                    <a:pt x="84" y="11"/>
                    <a:pt x="68" y="21"/>
                    <a:pt x="61" y="30"/>
                  </a:cubicBezTo>
                  <a:cubicBezTo>
                    <a:pt x="53" y="30"/>
                    <a:pt x="44" y="30"/>
                    <a:pt x="36" y="30"/>
                  </a:cubicBezTo>
                  <a:close/>
                  <a:moveTo>
                    <a:pt x="48" y="47"/>
                  </a:moveTo>
                  <a:cubicBezTo>
                    <a:pt x="53" y="57"/>
                    <a:pt x="59" y="66"/>
                    <a:pt x="56" y="77"/>
                  </a:cubicBezTo>
                  <a:cubicBezTo>
                    <a:pt x="52" y="90"/>
                    <a:pt x="66" y="94"/>
                    <a:pt x="76" y="97"/>
                  </a:cubicBezTo>
                  <a:cubicBezTo>
                    <a:pt x="80" y="104"/>
                    <a:pt x="84" y="111"/>
                    <a:pt x="81" y="120"/>
                  </a:cubicBezTo>
                  <a:cubicBezTo>
                    <a:pt x="90" y="121"/>
                    <a:pt x="94" y="129"/>
                    <a:pt x="98" y="135"/>
                  </a:cubicBezTo>
                  <a:cubicBezTo>
                    <a:pt x="97" y="140"/>
                    <a:pt x="97" y="145"/>
                    <a:pt x="96" y="149"/>
                  </a:cubicBezTo>
                  <a:cubicBezTo>
                    <a:pt x="117" y="142"/>
                    <a:pt x="137" y="131"/>
                    <a:pt x="154" y="117"/>
                  </a:cubicBezTo>
                  <a:cubicBezTo>
                    <a:pt x="144" y="110"/>
                    <a:pt x="130" y="101"/>
                    <a:pt x="137" y="87"/>
                  </a:cubicBezTo>
                  <a:cubicBezTo>
                    <a:pt x="135" y="87"/>
                    <a:pt x="131" y="85"/>
                    <a:pt x="129" y="84"/>
                  </a:cubicBezTo>
                  <a:cubicBezTo>
                    <a:pt x="112" y="67"/>
                    <a:pt x="106" y="41"/>
                    <a:pt x="89" y="23"/>
                  </a:cubicBezTo>
                  <a:cubicBezTo>
                    <a:pt x="75" y="30"/>
                    <a:pt x="61" y="39"/>
                    <a:pt x="48" y="47"/>
                  </a:cubicBezTo>
                  <a:close/>
                  <a:moveTo>
                    <a:pt x="61" y="51"/>
                  </a:moveTo>
                  <a:cubicBezTo>
                    <a:pt x="70" y="46"/>
                    <a:pt x="79" y="41"/>
                    <a:pt x="87" y="36"/>
                  </a:cubicBezTo>
                  <a:cubicBezTo>
                    <a:pt x="98" y="55"/>
                    <a:pt x="109" y="73"/>
                    <a:pt x="119" y="92"/>
                  </a:cubicBezTo>
                  <a:cubicBezTo>
                    <a:pt x="111" y="97"/>
                    <a:pt x="102" y="102"/>
                    <a:pt x="93" y="107"/>
                  </a:cubicBezTo>
                  <a:cubicBezTo>
                    <a:pt x="90" y="102"/>
                    <a:pt x="87" y="97"/>
                    <a:pt x="84" y="92"/>
                  </a:cubicBezTo>
                  <a:cubicBezTo>
                    <a:pt x="86" y="84"/>
                    <a:pt x="89" y="76"/>
                    <a:pt x="84" y="68"/>
                  </a:cubicBezTo>
                  <a:cubicBezTo>
                    <a:pt x="80" y="63"/>
                    <a:pt x="72" y="63"/>
                    <a:pt x="66" y="61"/>
                  </a:cubicBezTo>
                  <a:cubicBezTo>
                    <a:pt x="64" y="57"/>
                    <a:pt x="62" y="54"/>
                    <a:pt x="61" y="51"/>
                  </a:cubicBezTo>
                  <a:close/>
                  <a:moveTo>
                    <a:pt x="67" y="74"/>
                  </a:moveTo>
                  <a:cubicBezTo>
                    <a:pt x="74" y="66"/>
                    <a:pt x="77" y="81"/>
                    <a:pt x="78" y="85"/>
                  </a:cubicBezTo>
                  <a:cubicBezTo>
                    <a:pt x="73" y="85"/>
                    <a:pt x="59" y="81"/>
                    <a:pt x="67" y="74"/>
                  </a:cubicBezTo>
                  <a:close/>
                  <a:moveTo>
                    <a:pt x="99" y="115"/>
                  </a:moveTo>
                  <a:cubicBezTo>
                    <a:pt x="107" y="110"/>
                    <a:pt x="116" y="105"/>
                    <a:pt x="124" y="100"/>
                  </a:cubicBezTo>
                  <a:cubicBezTo>
                    <a:pt x="128" y="107"/>
                    <a:pt x="131" y="113"/>
                    <a:pt x="135" y="119"/>
                  </a:cubicBezTo>
                  <a:cubicBezTo>
                    <a:pt x="126" y="124"/>
                    <a:pt x="117" y="129"/>
                    <a:pt x="108" y="133"/>
                  </a:cubicBezTo>
                  <a:cubicBezTo>
                    <a:pt x="105" y="127"/>
                    <a:pt x="102" y="121"/>
                    <a:pt x="99" y="115"/>
                  </a:cubicBezTo>
                  <a:close/>
                  <a:moveTo>
                    <a:pt x="10" y="178"/>
                  </a:moveTo>
                  <a:cubicBezTo>
                    <a:pt x="5" y="143"/>
                    <a:pt x="21" y="109"/>
                    <a:pt x="46" y="84"/>
                  </a:cubicBezTo>
                  <a:cubicBezTo>
                    <a:pt x="50" y="88"/>
                    <a:pt x="54" y="92"/>
                    <a:pt x="58" y="96"/>
                  </a:cubicBezTo>
                  <a:cubicBezTo>
                    <a:pt x="41" y="116"/>
                    <a:pt x="26" y="141"/>
                    <a:pt x="30" y="168"/>
                  </a:cubicBezTo>
                  <a:cubicBezTo>
                    <a:pt x="39" y="172"/>
                    <a:pt x="50" y="174"/>
                    <a:pt x="55" y="183"/>
                  </a:cubicBezTo>
                  <a:cubicBezTo>
                    <a:pt x="62" y="193"/>
                    <a:pt x="58" y="205"/>
                    <a:pt x="54" y="215"/>
                  </a:cubicBezTo>
                  <a:cubicBezTo>
                    <a:pt x="66" y="228"/>
                    <a:pt x="81" y="240"/>
                    <a:pt x="99" y="240"/>
                  </a:cubicBezTo>
                  <a:cubicBezTo>
                    <a:pt x="115" y="239"/>
                    <a:pt x="126" y="228"/>
                    <a:pt x="137" y="217"/>
                  </a:cubicBezTo>
                  <a:cubicBezTo>
                    <a:pt x="135" y="214"/>
                    <a:pt x="133" y="207"/>
                    <a:pt x="131" y="204"/>
                  </a:cubicBezTo>
                  <a:cubicBezTo>
                    <a:pt x="121" y="203"/>
                    <a:pt x="110" y="206"/>
                    <a:pt x="102" y="198"/>
                  </a:cubicBezTo>
                  <a:cubicBezTo>
                    <a:pt x="106" y="192"/>
                    <a:pt x="112" y="190"/>
                    <a:pt x="118" y="191"/>
                  </a:cubicBezTo>
                  <a:cubicBezTo>
                    <a:pt x="150" y="191"/>
                    <a:pt x="182" y="191"/>
                    <a:pt x="214" y="191"/>
                  </a:cubicBezTo>
                  <a:cubicBezTo>
                    <a:pt x="214" y="194"/>
                    <a:pt x="215" y="200"/>
                    <a:pt x="215" y="202"/>
                  </a:cubicBezTo>
                  <a:cubicBezTo>
                    <a:pt x="206" y="203"/>
                    <a:pt x="197" y="203"/>
                    <a:pt x="189" y="204"/>
                  </a:cubicBezTo>
                  <a:cubicBezTo>
                    <a:pt x="186" y="217"/>
                    <a:pt x="175" y="225"/>
                    <a:pt x="164" y="231"/>
                  </a:cubicBezTo>
                  <a:cubicBezTo>
                    <a:pt x="152" y="243"/>
                    <a:pt x="144" y="258"/>
                    <a:pt x="133" y="272"/>
                  </a:cubicBezTo>
                  <a:cubicBezTo>
                    <a:pt x="159" y="272"/>
                    <a:pt x="184" y="271"/>
                    <a:pt x="210" y="272"/>
                  </a:cubicBezTo>
                  <a:cubicBezTo>
                    <a:pt x="216" y="271"/>
                    <a:pt x="218" y="286"/>
                    <a:pt x="210" y="284"/>
                  </a:cubicBezTo>
                  <a:cubicBezTo>
                    <a:pt x="141" y="285"/>
                    <a:pt x="72" y="285"/>
                    <a:pt x="3" y="284"/>
                  </a:cubicBezTo>
                  <a:cubicBezTo>
                    <a:pt x="3" y="281"/>
                    <a:pt x="3" y="275"/>
                    <a:pt x="4" y="272"/>
                  </a:cubicBezTo>
                  <a:cubicBezTo>
                    <a:pt x="26" y="272"/>
                    <a:pt x="48" y="271"/>
                    <a:pt x="70" y="272"/>
                  </a:cubicBezTo>
                  <a:cubicBezTo>
                    <a:pt x="57" y="260"/>
                    <a:pt x="46" y="248"/>
                    <a:pt x="35" y="234"/>
                  </a:cubicBezTo>
                  <a:cubicBezTo>
                    <a:pt x="28" y="223"/>
                    <a:pt x="11" y="222"/>
                    <a:pt x="6" y="209"/>
                  </a:cubicBezTo>
                  <a:cubicBezTo>
                    <a:pt x="0" y="199"/>
                    <a:pt x="6" y="188"/>
                    <a:pt x="10" y="178"/>
                  </a:cubicBezTo>
                  <a:close/>
                  <a:moveTo>
                    <a:pt x="23" y="185"/>
                  </a:moveTo>
                  <a:cubicBezTo>
                    <a:pt x="7" y="195"/>
                    <a:pt x="24" y="222"/>
                    <a:pt x="39" y="210"/>
                  </a:cubicBezTo>
                  <a:cubicBezTo>
                    <a:pt x="55" y="200"/>
                    <a:pt x="39" y="174"/>
                    <a:pt x="23" y="185"/>
                  </a:cubicBezTo>
                  <a:close/>
                  <a:moveTo>
                    <a:pt x="143" y="204"/>
                  </a:moveTo>
                  <a:cubicBezTo>
                    <a:pt x="148" y="208"/>
                    <a:pt x="151" y="215"/>
                    <a:pt x="157" y="216"/>
                  </a:cubicBezTo>
                  <a:cubicBezTo>
                    <a:pt x="166" y="218"/>
                    <a:pt x="171" y="209"/>
                    <a:pt x="177" y="205"/>
                  </a:cubicBezTo>
                  <a:cubicBezTo>
                    <a:pt x="166" y="203"/>
                    <a:pt x="155" y="203"/>
                    <a:pt x="143" y="204"/>
                  </a:cubicBezTo>
                  <a:close/>
                  <a:moveTo>
                    <a:pt x="111" y="151"/>
                  </a:moveTo>
                  <a:cubicBezTo>
                    <a:pt x="123" y="143"/>
                    <a:pt x="137" y="136"/>
                    <a:pt x="149" y="128"/>
                  </a:cubicBezTo>
                  <a:cubicBezTo>
                    <a:pt x="155" y="135"/>
                    <a:pt x="161" y="140"/>
                    <a:pt x="167" y="146"/>
                  </a:cubicBezTo>
                  <a:cubicBezTo>
                    <a:pt x="160" y="147"/>
                    <a:pt x="154" y="148"/>
                    <a:pt x="148" y="149"/>
                  </a:cubicBezTo>
                  <a:cubicBezTo>
                    <a:pt x="147" y="156"/>
                    <a:pt x="146" y="163"/>
                    <a:pt x="145" y="170"/>
                  </a:cubicBezTo>
                  <a:cubicBezTo>
                    <a:pt x="142" y="167"/>
                    <a:pt x="139" y="164"/>
                    <a:pt x="135" y="161"/>
                  </a:cubicBezTo>
                  <a:cubicBezTo>
                    <a:pt x="133" y="161"/>
                    <a:pt x="129" y="162"/>
                    <a:pt x="126" y="162"/>
                  </a:cubicBezTo>
                  <a:cubicBezTo>
                    <a:pt x="123" y="166"/>
                    <a:pt x="120" y="171"/>
                    <a:pt x="116" y="176"/>
                  </a:cubicBezTo>
                  <a:cubicBezTo>
                    <a:pt x="114" y="167"/>
                    <a:pt x="112" y="159"/>
                    <a:pt x="111" y="15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defTabSz="914400">
                <a:defRPr/>
              </a:pPr>
              <a:endParaRPr lang="zh-CN" altLang="en-US" sz="2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PA_组合 2"/>
          <p:cNvGrpSpPr/>
          <p:nvPr>
            <p:custDataLst>
              <p:tags r:id="rId8"/>
            </p:custDataLst>
          </p:nvPr>
        </p:nvGrpSpPr>
        <p:grpSpPr>
          <a:xfrm>
            <a:off x="1276095" y="4314758"/>
            <a:ext cx="870676" cy="870945"/>
            <a:chOff x="844731" y="3402918"/>
            <a:chExt cx="653168" cy="653168"/>
          </a:xfrm>
        </p:grpSpPr>
        <p:sp>
          <p:nvSpPr>
            <p:cNvPr id="61" name="椭圆 60"/>
            <p:cNvSpPr/>
            <p:nvPr/>
          </p:nvSpPr>
          <p:spPr>
            <a:xfrm>
              <a:off x="844731" y="3402918"/>
              <a:ext cx="653168" cy="65316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878"/>
            <p:cNvSpPr>
              <a:spLocks noEditPoints="1"/>
            </p:cNvSpPr>
            <p:nvPr/>
          </p:nvSpPr>
          <p:spPr bwMode="auto">
            <a:xfrm>
              <a:off x="969703" y="3515190"/>
              <a:ext cx="403225" cy="428625"/>
            </a:xfrm>
            <a:custGeom>
              <a:avLst/>
              <a:gdLst>
                <a:gd name="T0" fmla="*/ 112 w 262"/>
                <a:gd name="T1" fmla="*/ 0 h 279"/>
                <a:gd name="T2" fmla="*/ 56 w 262"/>
                <a:gd name="T3" fmla="*/ 3 h 279"/>
                <a:gd name="T4" fmla="*/ 47 w 262"/>
                <a:gd name="T5" fmla="*/ 57 h 279"/>
                <a:gd name="T6" fmla="*/ 64 w 262"/>
                <a:gd name="T7" fmla="*/ 59 h 279"/>
                <a:gd name="T8" fmla="*/ 53 w 262"/>
                <a:gd name="T9" fmla="*/ 80 h 279"/>
                <a:gd name="T10" fmla="*/ 67 w 262"/>
                <a:gd name="T11" fmla="*/ 137 h 279"/>
                <a:gd name="T12" fmla="*/ 3 w 262"/>
                <a:gd name="T13" fmla="*/ 163 h 279"/>
                <a:gd name="T14" fmla="*/ 115 w 262"/>
                <a:gd name="T15" fmla="*/ 219 h 279"/>
                <a:gd name="T16" fmla="*/ 13 w 262"/>
                <a:gd name="T17" fmla="*/ 265 h 279"/>
                <a:gd name="T18" fmla="*/ 242 w 262"/>
                <a:gd name="T19" fmla="*/ 275 h 279"/>
                <a:gd name="T20" fmla="*/ 256 w 262"/>
                <a:gd name="T21" fmla="*/ 207 h 279"/>
                <a:gd name="T22" fmla="*/ 189 w 262"/>
                <a:gd name="T23" fmla="*/ 150 h 279"/>
                <a:gd name="T24" fmla="*/ 260 w 262"/>
                <a:gd name="T25" fmla="*/ 138 h 279"/>
                <a:gd name="T26" fmla="*/ 137 w 262"/>
                <a:gd name="T27" fmla="*/ 51 h 279"/>
                <a:gd name="T28" fmla="*/ 47 w 262"/>
                <a:gd name="T29" fmla="*/ 57 h 279"/>
                <a:gd name="T30" fmla="*/ 34 w 262"/>
                <a:gd name="T31" fmla="*/ 149 h 279"/>
                <a:gd name="T32" fmla="*/ 21 w 262"/>
                <a:gd name="T33" fmla="*/ 205 h 279"/>
                <a:gd name="T34" fmla="*/ 52 w 262"/>
                <a:gd name="T35" fmla="*/ 209 h 279"/>
                <a:gd name="T36" fmla="*/ 52 w 262"/>
                <a:gd name="T37" fmla="*/ 209 h 279"/>
                <a:gd name="T38" fmla="*/ 176 w 262"/>
                <a:gd name="T39" fmla="*/ 149 h 279"/>
                <a:gd name="T40" fmla="*/ 67 w 262"/>
                <a:gd name="T41" fmla="*/ 207 h 279"/>
                <a:gd name="T42" fmla="*/ 130 w 262"/>
                <a:gd name="T43" fmla="*/ 219 h 279"/>
                <a:gd name="T44" fmla="*/ 212 w 262"/>
                <a:gd name="T45" fmla="*/ 264 h 279"/>
                <a:gd name="T46" fmla="*/ 130 w 262"/>
                <a:gd name="T47" fmla="*/ 219 h 279"/>
                <a:gd name="T48" fmla="*/ 237 w 262"/>
                <a:gd name="T49" fmla="*/ 264 h 279"/>
                <a:gd name="T50" fmla="*/ 226 w 262"/>
                <a:gd name="T51" fmla="*/ 217 h 279"/>
                <a:gd name="T52" fmla="*/ 244 w 262"/>
                <a:gd name="T53" fmla="*/ 157 h 279"/>
                <a:gd name="T54" fmla="*/ 194 w 262"/>
                <a:gd name="T55" fmla="*/ 163 h 279"/>
                <a:gd name="T56" fmla="*/ 80 w 262"/>
                <a:gd name="T57" fmla="*/ 171 h 279"/>
                <a:gd name="T58" fmla="*/ 80 w 262"/>
                <a:gd name="T59" fmla="*/ 171 h 279"/>
                <a:gd name="T60" fmla="*/ 246 w 262"/>
                <a:gd name="T61" fmla="*/ 176 h 279"/>
                <a:gd name="T62" fmla="*/ 186 w 262"/>
                <a:gd name="T63" fmla="*/ 176 h 279"/>
                <a:gd name="T64" fmla="*/ 108 w 262"/>
                <a:gd name="T65" fmla="*/ 185 h 279"/>
                <a:gd name="T66" fmla="*/ 193 w 262"/>
                <a:gd name="T67" fmla="*/ 193 h 279"/>
                <a:gd name="T68" fmla="*/ 193 w 262"/>
                <a:gd name="T69" fmla="*/ 199 h 279"/>
                <a:gd name="T70" fmla="*/ 20 w 262"/>
                <a:gd name="T71" fmla="*/ 230 h 279"/>
                <a:gd name="T72" fmla="*/ 116 w 262"/>
                <a:gd name="T73" fmla="*/ 231 h 279"/>
                <a:gd name="T74" fmla="*/ 160 w 262"/>
                <a:gd name="T75" fmla="*/ 237 h 279"/>
                <a:gd name="T76" fmla="*/ 210 w 262"/>
                <a:gd name="T77" fmla="*/ 247 h 279"/>
                <a:gd name="T78" fmla="*/ 160 w 262"/>
                <a:gd name="T79" fmla="*/ 237 h 279"/>
                <a:gd name="T80" fmla="*/ 118 w 262"/>
                <a:gd name="T81" fmla="*/ 241 h 279"/>
                <a:gd name="T82" fmla="*/ 26 w 262"/>
                <a:gd name="T83" fmla="*/ 238 h 279"/>
                <a:gd name="T84" fmla="*/ 116 w 262"/>
                <a:gd name="T85" fmla="*/ 252 h 279"/>
                <a:gd name="T86" fmla="*/ 39 w 262"/>
                <a:gd name="T87" fmla="*/ 25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2" h="279">
                  <a:moveTo>
                    <a:pt x="91" y="21"/>
                  </a:moveTo>
                  <a:cubicBezTo>
                    <a:pt x="97" y="12"/>
                    <a:pt x="103" y="5"/>
                    <a:pt x="112" y="0"/>
                  </a:cubicBezTo>
                  <a:cubicBezTo>
                    <a:pt x="104" y="14"/>
                    <a:pt x="95" y="27"/>
                    <a:pt x="93" y="43"/>
                  </a:cubicBezTo>
                  <a:cubicBezTo>
                    <a:pt x="75" y="35"/>
                    <a:pt x="59" y="23"/>
                    <a:pt x="56" y="3"/>
                  </a:cubicBezTo>
                  <a:cubicBezTo>
                    <a:pt x="70" y="4"/>
                    <a:pt x="84" y="9"/>
                    <a:pt x="91" y="21"/>
                  </a:cubicBezTo>
                  <a:close/>
                  <a:moveTo>
                    <a:pt x="47" y="57"/>
                  </a:moveTo>
                  <a:cubicBezTo>
                    <a:pt x="51" y="59"/>
                    <a:pt x="55" y="62"/>
                    <a:pt x="58" y="64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77" y="59"/>
                    <a:pt x="65" y="72"/>
                    <a:pt x="64" y="79"/>
                  </a:cubicBezTo>
                  <a:cubicBezTo>
                    <a:pt x="60" y="79"/>
                    <a:pt x="57" y="79"/>
                    <a:pt x="53" y="80"/>
                  </a:cubicBezTo>
                  <a:cubicBezTo>
                    <a:pt x="56" y="71"/>
                    <a:pt x="49" y="64"/>
                    <a:pt x="46" y="57"/>
                  </a:cubicBezTo>
                  <a:cubicBezTo>
                    <a:pt x="28" y="84"/>
                    <a:pt x="43" y="119"/>
                    <a:pt x="67" y="137"/>
                  </a:cubicBezTo>
                  <a:cubicBezTo>
                    <a:pt x="52" y="136"/>
                    <a:pt x="36" y="135"/>
                    <a:pt x="21" y="137"/>
                  </a:cubicBezTo>
                  <a:cubicBezTo>
                    <a:pt x="10" y="140"/>
                    <a:pt x="6" y="153"/>
                    <a:pt x="3" y="163"/>
                  </a:cubicBezTo>
                  <a:cubicBezTo>
                    <a:pt x="0" y="181"/>
                    <a:pt x="2" y="203"/>
                    <a:pt x="16" y="217"/>
                  </a:cubicBezTo>
                  <a:cubicBezTo>
                    <a:pt x="48" y="222"/>
                    <a:pt x="82" y="217"/>
                    <a:pt x="115" y="219"/>
                  </a:cubicBezTo>
                  <a:cubicBezTo>
                    <a:pt x="122" y="233"/>
                    <a:pt x="121" y="249"/>
                    <a:pt x="115" y="264"/>
                  </a:cubicBezTo>
                  <a:cubicBezTo>
                    <a:pt x="81" y="265"/>
                    <a:pt x="47" y="263"/>
                    <a:pt x="13" y="265"/>
                  </a:cubicBezTo>
                  <a:cubicBezTo>
                    <a:pt x="14" y="279"/>
                    <a:pt x="29" y="276"/>
                    <a:pt x="39" y="276"/>
                  </a:cubicBezTo>
                  <a:cubicBezTo>
                    <a:pt x="106" y="275"/>
                    <a:pt x="174" y="278"/>
                    <a:pt x="242" y="275"/>
                  </a:cubicBezTo>
                  <a:cubicBezTo>
                    <a:pt x="257" y="262"/>
                    <a:pt x="256" y="239"/>
                    <a:pt x="253" y="221"/>
                  </a:cubicBezTo>
                  <a:cubicBezTo>
                    <a:pt x="255" y="217"/>
                    <a:pt x="262" y="212"/>
                    <a:pt x="256" y="207"/>
                  </a:cubicBezTo>
                  <a:cubicBezTo>
                    <a:pt x="234" y="205"/>
                    <a:pt x="212" y="209"/>
                    <a:pt x="190" y="205"/>
                  </a:cubicBezTo>
                  <a:cubicBezTo>
                    <a:pt x="178" y="189"/>
                    <a:pt x="183" y="168"/>
                    <a:pt x="189" y="150"/>
                  </a:cubicBezTo>
                  <a:cubicBezTo>
                    <a:pt x="211" y="148"/>
                    <a:pt x="234" y="150"/>
                    <a:pt x="256" y="149"/>
                  </a:cubicBezTo>
                  <a:cubicBezTo>
                    <a:pt x="257" y="146"/>
                    <a:pt x="259" y="141"/>
                    <a:pt x="260" y="138"/>
                  </a:cubicBezTo>
                  <a:cubicBezTo>
                    <a:pt x="214" y="135"/>
                    <a:pt x="166" y="137"/>
                    <a:pt x="119" y="137"/>
                  </a:cubicBezTo>
                  <a:cubicBezTo>
                    <a:pt x="145" y="118"/>
                    <a:pt x="159" y="77"/>
                    <a:pt x="137" y="51"/>
                  </a:cubicBezTo>
                  <a:cubicBezTo>
                    <a:pt x="119" y="35"/>
                    <a:pt x="96" y="54"/>
                    <a:pt x="76" y="46"/>
                  </a:cubicBezTo>
                  <a:cubicBezTo>
                    <a:pt x="65" y="41"/>
                    <a:pt x="55" y="50"/>
                    <a:pt x="47" y="57"/>
                  </a:cubicBezTo>
                  <a:close/>
                  <a:moveTo>
                    <a:pt x="20" y="151"/>
                  </a:moveTo>
                  <a:cubicBezTo>
                    <a:pt x="24" y="150"/>
                    <a:pt x="31" y="149"/>
                    <a:pt x="34" y="149"/>
                  </a:cubicBezTo>
                  <a:cubicBezTo>
                    <a:pt x="28" y="168"/>
                    <a:pt x="28" y="188"/>
                    <a:pt x="34" y="207"/>
                  </a:cubicBezTo>
                  <a:cubicBezTo>
                    <a:pt x="31" y="207"/>
                    <a:pt x="24" y="206"/>
                    <a:pt x="21" y="205"/>
                  </a:cubicBezTo>
                  <a:cubicBezTo>
                    <a:pt x="13" y="188"/>
                    <a:pt x="13" y="168"/>
                    <a:pt x="20" y="151"/>
                  </a:cubicBezTo>
                  <a:close/>
                  <a:moveTo>
                    <a:pt x="52" y="209"/>
                  </a:moveTo>
                  <a:cubicBezTo>
                    <a:pt x="39" y="191"/>
                    <a:pt x="38" y="165"/>
                    <a:pt x="52" y="147"/>
                  </a:cubicBezTo>
                  <a:cubicBezTo>
                    <a:pt x="46" y="168"/>
                    <a:pt x="47" y="189"/>
                    <a:pt x="52" y="209"/>
                  </a:cubicBezTo>
                  <a:close/>
                  <a:moveTo>
                    <a:pt x="68" y="150"/>
                  </a:moveTo>
                  <a:cubicBezTo>
                    <a:pt x="104" y="148"/>
                    <a:pt x="140" y="149"/>
                    <a:pt x="176" y="149"/>
                  </a:cubicBezTo>
                  <a:cubicBezTo>
                    <a:pt x="168" y="168"/>
                    <a:pt x="169" y="188"/>
                    <a:pt x="175" y="207"/>
                  </a:cubicBezTo>
                  <a:cubicBezTo>
                    <a:pt x="139" y="206"/>
                    <a:pt x="103" y="207"/>
                    <a:pt x="67" y="207"/>
                  </a:cubicBezTo>
                  <a:cubicBezTo>
                    <a:pt x="59" y="189"/>
                    <a:pt x="55" y="166"/>
                    <a:pt x="68" y="150"/>
                  </a:cubicBezTo>
                  <a:close/>
                  <a:moveTo>
                    <a:pt x="130" y="219"/>
                  </a:moveTo>
                  <a:cubicBezTo>
                    <a:pt x="157" y="219"/>
                    <a:pt x="185" y="219"/>
                    <a:pt x="212" y="219"/>
                  </a:cubicBezTo>
                  <a:cubicBezTo>
                    <a:pt x="218" y="234"/>
                    <a:pt x="218" y="249"/>
                    <a:pt x="212" y="264"/>
                  </a:cubicBezTo>
                  <a:cubicBezTo>
                    <a:pt x="184" y="264"/>
                    <a:pt x="156" y="264"/>
                    <a:pt x="129" y="264"/>
                  </a:cubicBezTo>
                  <a:cubicBezTo>
                    <a:pt x="133" y="249"/>
                    <a:pt x="133" y="234"/>
                    <a:pt x="130" y="219"/>
                  </a:cubicBezTo>
                  <a:close/>
                  <a:moveTo>
                    <a:pt x="226" y="217"/>
                  </a:moveTo>
                  <a:cubicBezTo>
                    <a:pt x="248" y="220"/>
                    <a:pt x="244" y="249"/>
                    <a:pt x="237" y="264"/>
                  </a:cubicBezTo>
                  <a:cubicBezTo>
                    <a:pt x="234" y="264"/>
                    <a:pt x="228" y="264"/>
                    <a:pt x="226" y="264"/>
                  </a:cubicBezTo>
                  <a:cubicBezTo>
                    <a:pt x="230" y="249"/>
                    <a:pt x="229" y="233"/>
                    <a:pt x="226" y="217"/>
                  </a:cubicBezTo>
                  <a:close/>
                  <a:moveTo>
                    <a:pt x="194" y="156"/>
                  </a:moveTo>
                  <a:cubicBezTo>
                    <a:pt x="210" y="156"/>
                    <a:pt x="227" y="155"/>
                    <a:pt x="244" y="157"/>
                  </a:cubicBezTo>
                  <a:cubicBezTo>
                    <a:pt x="244" y="158"/>
                    <a:pt x="244" y="161"/>
                    <a:pt x="244" y="162"/>
                  </a:cubicBezTo>
                  <a:cubicBezTo>
                    <a:pt x="227" y="163"/>
                    <a:pt x="211" y="162"/>
                    <a:pt x="194" y="163"/>
                  </a:cubicBezTo>
                  <a:cubicBezTo>
                    <a:pt x="194" y="161"/>
                    <a:pt x="194" y="157"/>
                    <a:pt x="194" y="156"/>
                  </a:cubicBezTo>
                  <a:close/>
                  <a:moveTo>
                    <a:pt x="80" y="171"/>
                  </a:moveTo>
                  <a:cubicBezTo>
                    <a:pt x="86" y="167"/>
                    <a:pt x="101" y="166"/>
                    <a:pt x="104" y="173"/>
                  </a:cubicBezTo>
                  <a:cubicBezTo>
                    <a:pt x="98" y="176"/>
                    <a:pt x="83" y="178"/>
                    <a:pt x="80" y="171"/>
                  </a:cubicBezTo>
                  <a:close/>
                  <a:moveTo>
                    <a:pt x="186" y="176"/>
                  </a:moveTo>
                  <a:cubicBezTo>
                    <a:pt x="206" y="173"/>
                    <a:pt x="226" y="173"/>
                    <a:pt x="246" y="176"/>
                  </a:cubicBezTo>
                  <a:cubicBezTo>
                    <a:pt x="243" y="184"/>
                    <a:pt x="233" y="180"/>
                    <a:pt x="227" y="181"/>
                  </a:cubicBezTo>
                  <a:cubicBezTo>
                    <a:pt x="214" y="180"/>
                    <a:pt x="198" y="184"/>
                    <a:pt x="186" y="176"/>
                  </a:cubicBezTo>
                  <a:close/>
                  <a:moveTo>
                    <a:pt x="76" y="181"/>
                  </a:moveTo>
                  <a:cubicBezTo>
                    <a:pt x="87" y="181"/>
                    <a:pt x="99" y="177"/>
                    <a:pt x="108" y="185"/>
                  </a:cubicBezTo>
                  <a:cubicBezTo>
                    <a:pt x="97" y="186"/>
                    <a:pt x="84" y="191"/>
                    <a:pt x="76" y="181"/>
                  </a:cubicBezTo>
                  <a:close/>
                  <a:moveTo>
                    <a:pt x="193" y="193"/>
                  </a:moveTo>
                  <a:cubicBezTo>
                    <a:pt x="211" y="193"/>
                    <a:pt x="230" y="192"/>
                    <a:pt x="248" y="194"/>
                  </a:cubicBezTo>
                  <a:cubicBezTo>
                    <a:pt x="231" y="203"/>
                    <a:pt x="211" y="198"/>
                    <a:pt x="193" y="199"/>
                  </a:cubicBezTo>
                  <a:cubicBezTo>
                    <a:pt x="193" y="193"/>
                    <a:pt x="193" y="193"/>
                    <a:pt x="193" y="193"/>
                  </a:cubicBezTo>
                  <a:close/>
                  <a:moveTo>
                    <a:pt x="20" y="230"/>
                  </a:moveTo>
                  <a:cubicBezTo>
                    <a:pt x="29" y="220"/>
                    <a:pt x="46" y="227"/>
                    <a:pt x="58" y="225"/>
                  </a:cubicBezTo>
                  <a:cubicBezTo>
                    <a:pt x="77" y="227"/>
                    <a:pt x="99" y="220"/>
                    <a:pt x="116" y="231"/>
                  </a:cubicBezTo>
                  <a:cubicBezTo>
                    <a:pt x="84" y="232"/>
                    <a:pt x="52" y="233"/>
                    <a:pt x="20" y="230"/>
                  </a:cubicBezTo>
                  <a:close/>
                  <a:moveTo>
                    <a:pt x="160" y="237"/>
                  </a:moveTo>
                  <a:cubicBezTo>
                    <a:pt x="175" y="234"/>
                    <a:pt x="191" y="234"/>
                    <a:pt x="206" y="236"/>
                  </a:cubicBezTo>
                  <a:cubicBezTo>
                    <a:pt x="207" y="239"/>
                    <a:pt x="209" y="244"/>
                    <a:pt x="210" y="247"/>
                  </a:cubicBezTo>
                  <a:cubicBezTo>
                    <a:pt x="193" y="247"/>
                    <a:pt x="176" y="249"/>
                    <a:pt x="160" y="246"/>
                  </a:cubicBezTo>
                  <a:cubicBezTo>
                    <a:pt x="160" y="244"/>
                    <a:pt x="160" y="239"/>
                    <a:pt x="160" y="237"/>
                  </a:cubicBezTo>
                  <a:close/>
                  <a:moveTo>
                    <a:pt x="26" y="238"/>
                  </a:moveTo>
                  <a:cubicBezTo>
                    <a:pt x="56" y="239"/>
                    <a:pt x="88" y="234"/>
                    <a:pt x="118" y="241"/>
                  </a:cubicBezTo>
                  <a:cubicBezTo>
                    <a:pt x="88" y="249"/>
                    <a:pt x="56" y="243"/>
                    <a:pt x="26" y="245"/>
                  </a:cubicBezTo>
                  <a:cubicBezTo>
                    <a:pt x="26" y="243"/>
                    <a:pt x="26" y="240"/>
                    <a:pt x="26" y="238"/>
                  </a:cubicBezTo>
                  <a:close/>
                  <a:moveTo>
                    <a:pt x="18" y="253"/>
                  </a:moveTo>
                  <a:cubicBezTo>
                    <a:pt x="50" y="249"/>
                    <a:pt x="83" y="251"/>
                    <a:pt x="116" y="252"/>
                  </a:cubicBezTo>
                  <a:cubicBezTo>
                    <a:pt x="114" y="253"/>
                    <a:pt x="109" y="256"/>
                    <a:pt x="107" y="257"/>
                  </a:cubicBezTo>
                  <a:cubicBezTo>
                    <a:pt x="84" y="258"/>
                    <a:pt x="62" y="257"/>
                    <a:pt x="39" y="257"/>
                  </a:cubicBezTo>
                  <a:cubicBezTo>
                    <a:pt x="31" y="258"/>
                    <a:pt x="24" y="256"/>
                    <a:pt x="18" y="25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defTabSz="914400">
                <a:defRPr/>
              </a:pPr>
              <a:endParaRPr lang="zh-CN" altLang="en-US" sz="2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PA_组合 5"/>
          <p:cNvGrpSpPr/>
          <p:nvPr>
            <p:custDataLst>
              <p:tags r:id="rId9"/>
            </p:custDataLst>
          </p:nvPr>
        </p:nvGrpSpPr>
        <p:grpSpPr>
          <a:xfrm>
            <a:off x="10030423" y="4279861"/>
            <a:ext cx="870676" cy="870945"/>
            <a:chOff x="7570479" y="3494251"/>
            <a:chExt cx="653168" cy="653168"/>
          </a:xfrm>
        </p:grpSpPr>
        <p:sp>
          <p:nvSpPr>
            <p:cNvPr id="67" name="椭圆 66"/>
            <p:cNvSpPr/>
            <p:nvPr/>
          </p:nvSpPr>
          <p:spPr>
            <a:xfrm>
              <a:off x="7570479" y="3494251"/>
              <a:ext cx="653168" cy="653168"/>
            </a:xfrm>
            <a:prstGeom prst="ellipse">
              <a:avLst/>
            </a:prstGeom>
            <a:solidFill>
              <a:srgbClr val="579B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893"/>
            <p:cNvSpPr>
              <a:spLocks noEditPoints="1"/>
            </p:cNvSpPr>
            <p:nvPr/>
          </p:nvSpPr>
          <p:spPr bwMode="auto">
            <a:xfrm>
              <a:off x="7776407" y="3633003"/>
              <a:ext cx="241312" cy="415198"/>
            </a:xfrm>
            <a:custGeom>
              <a:avLst/>
              <a:gdLst>
                <a:gd name="T0" fmla="*/ 105 w 115"/>
                <a:gd name="T1" fmla="*/ 49 h 198"/>
                <a:gd name="T2" fmla="*/ 115 w 115"/>
                <a:gd name="T3" fmla="*/ 53 h 198"/>
                <a:gd name="T4" fmla="*/ 101 w 115"/>
                <a:gd name="T5" fmla="*/ 93 h 198"/>
                <a:gd name="T6" fmla="*/ 89 w 115"/>
                <a:gd name="T7" fmla="*/ 93 h 198"/>
                <a:gd name="T8" fmla="*/ 105 w 115"/>
                <a:gd name="T9" fmla="*/ 49 h 198"/>
                <a:gd name="T10" fmla="*/ 112 w 115"/>
                <a:gd name="T11" fmla="*/ 18 h 198"/>
                <a:gd name="T12" fmla="*/ 109 w 115"/>
                <a:gd name="T13" fmla="*/ 17 h 198"/>
                <a:gd name="T14" fmla="*/ 94 w 115"/>
                <a:gd name="T15" fmla="*/ 33 h 198"/>
                <a:gd name="T16" fmla="*/ 114 w 115"/>
                <a:gd name="T17" fmla="*/ 39 h 198"/>
                <a:gd name="T18" fmla="*/ 112 w 115"/>
                <a:gd name="T19" fmla="*/ 18 h 198"/>
                <a:gd name="T20" fmla="*/ 78 w 115"/>
                <a:gd name="T21" fmla="*/ 93 h 198"/>
                <a:gd name="T22" fmla="*/ 95 w 115"/>
                <a:gd name="T23" fmla="*/ 46 h 198"/>
                <a:gd name="T24" fmla="*/ 85 w 115"/>
                <a:gd name="T25" fmla="*/ 42 h 198"/>
                <a:gd name="T26" fmla="*/ 67 w 115"/>
                <a:gd name="T27" fmla="*/ 93 h 198"/>
                <a:gd name="T28" fmla="*/ 78 w 115"/>
                <a:gd name="T29" fmla="*/ 93 h 198"/>
                <a:gd name="T30" fmla="*/ 2 w 115"/>
                <a:gd name="T31" fmla="*/ 25 h 198"/>
                <a:gd name="T32" fmla="*/ 15 w 115"/>
                <a:gd name="T33" fmla="*/ 3 h 198"/>
                <a:gd name="T34" fmla="*/ 38 w 115"/>
                <a:gd name="T35" fmla="*/ 16 h 198"/>
                <a:gd name="T36" fmla="*/ 58 w 115"/>
                <a:gd name="T37" fmla="*/ 93 h 198"/>
                <a:gd name="T38" fmla="*/ 20 w 115"/>
                <a:gd name="T39" fmla="*/ 93 h 198"/>
                <a:gd name="T40" fmla="*/ 2 w 115"/>
                <a:gd name="T41" fmla="*/ 25 h 198"/>
                <a:gd name="T42" fmla="*/ 16 w 115"/>
                <a:gd name="T43" fmla="*/ 22 h 198"/>
                <a:gd name="T44" fmla="*/ 28 w 115"/>
                <a:gd name="T45" fmla="*/ 69 h 198"/>
                <a:gd name="T46" fmla="*/ 34 w 115"/>
                <a:gd name="T47" fmla="*/ 72 h 198"/>
                <a:gd name="T48" fmla="*/ 37 w 115"/>
                <a:gd name="T49" fmla="*/ 66 h 198"/>
                <a:gd name="T50" fmla="*/ 24 w 115"/>
                <a:gd name="T51" fmla="*/ 19 h 198"/>
                <a:gd name="T52" fmla="*/ 19 w 115"/>
                <a:gd name="T53" fmla="*/ 16 h 198"/>
                <a:gd name="T54" fmla="*/ 16 w 115"/>
                <a:gd name="T55" fmla="*/ 22 h 198"/>
                <a:gd name="T56" fmla="*/ 107 w 115"/>
                <a:gd name="T57" fmla="*/ 100 h 198"/>
                <a:gd name="T58" fmla="*/ 8 w 115"/>
                <a:gd name="T59" fmla="*/ 100 h 198"/>
                <a:gd name="T60" fmla="*/ 2 w 115"/>
                <a:gd name="T61" fmla="*/ 105 h 198"/>
                <a:gd name="T62" fmla="*/ 8 w 115"/>
                <a:gd name="T63" fmla="*/ 109 h 198"/>
                <a:gd name="T64" fmla="*/ 19 w 115"/>
                <a:gd name="T65" fmla="*/ 190 h 198"/>
                <a:gd name="T66" fmla="*/ 14 w 115"/>
                <a:gd name="T67" fmla="*/ 194 h 198"/>
                <a:gd name="T68" fmla="*/ 20 w 115"/>
                <a:gd name="T69" fmla="*/ 198 h 198"/>
                <a:gd name="T70" fmla="*/ 95 w 115"/>
                <a:gd name="T71" fmla="*/ 198 h 198"/>
                <a:gd name="T72" fmla="*/ 101 w 115"/>
                <a:gd name="T73" fmla="*/ 194 h 198"/>
                <a:gd name="T74" fmla="*/ 96 w 115"/>
                <a:gd name="T75" fmla="*/ 190 h 198"/>
                <a:gd name="T76" fmla="*/ 107 w 115"/>
                <a:gd name="T77" fmla="*/ 109 h 198"/>
                <a:gd name="T78" fmla="*/ 113 w 115"/>
                <a:gd name="T79" fmla="*/ 105 h 198"/>
                <a:gd name="T80" fmla="*/ 107 w 115"/>
                <a:gd name="T81" fmla="*/ 100 h 198"/>
                <a:gd name="T82" fmla="*/ 34 w 115"/>
                <a:gd name="T83" fmla="*/ 186 h 198"/>
                <a:gd name="T84" fmla="*/ 34 w 115"/>
                <a:gd name="T85" fmla="*/ 186 h 198"/>
                <a:gd name="T86" fmla="*/ 30 w 115"/>
                <a:gd name="T87" fmla="*/ 183 h 198"/>
                <a:gd name="T88" fmla="*/ 20 w 115"/>
                <a:gd name="T89" fmla="*/ 115 h 198"/>
                <a:gd name="T90" fmla="*/ 23 w 115"/>
                <a:gd name="T91" fmla="*/ 110 h 198"/>
                <a:gd name="T92" fmla="*/ 28 w 115"/>
                <a:gd name="T93" fmla="*/ 114 h 198"/>
                <a:gd name="T94" fmla="*/ 38 w 115"/>
                <a:gd name="T95" fmla="*/ 182 h 198"/>
                <a:gd name="T96" fmla="*/ 34 w 115"/>
                <a:gd name="T97" fmla="*/ 18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" h="198">
                  <a:moveTo>
                    <a:pt x="105" y="49"/>
                  </a:moveTo>
                  <a:cubicBezTo>
                    <a:pt x="115" y="53"/>
                    <a:pt x="115" y="53"/>
                    <a:pt x="115" y="53"/>
                  </a:cubicBezTo>
                  <a:cubicBezTo>
                    <a:pt x="101" y="93"/>
                    <a:pt x="101" y="93"/>
                    <a:pt x="101" y="93"/>
                  </a:cubicBezTo>
                  <a:cubicBezTo>
                    <a:pt x="89" y="93"/>
                    <a:pt x="89" y="93"/>
                    <a:pt x="89" y="93"/>
                  </a:cubicBezTo>
                  <a:lnTo>
                    <a:pt x="105" y="49"/>
                  </a:lnTo>
                  <a:close/>
                  <a:moveTo>
                    <a:pt x="112" y="18"/>
                  </a:moveTo>
                  <a:cubicBezTo>
                    <a:pt x="112" y="16"/>
                    <a:pt x="111" y="16"/>
                    <a:pt x="109" y="17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114" y="39"/>
                    <a:pt x="114" y="39"/>
                    <a:pt x="114" y="39"/>
                  </a:cubicBezTo>
                  <a:lnTo>
                    <a:pt x="112" y="18"/>
                  </a:lnTo>
                  <a:close/>
                  <a:moveTo>
                    <a:pt x="78" y="93"/>
                  </a:moveTo>
                  <a:cubicBezTo>
                    <a:pt x="95" y="46"/>
                    <a:pt x="95" y="46"/>
                    <a:pt x="95" y="46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67" y="93"/>
                    <a:pt x="67" y="93"/>
                    <a:pt x="67" y="93"/>
                  </a:cubicBezTo>
                  <a:lnTo>
                    <a:pt x="78" y="93"/>
                  </a:lnTo>
                  <a:close/>
                  <a:moveTo>
                    <a:pt x="2" y="25"/>
                  </a:moveTo>
                  <a:cubicBezTo>
                    <a:pt x="0" y="15"/>
                    <a:pt x="5" y="5"/>
                    <a:pt x="15" y="3"/>
                  </a:cubicBezTo>
                  <a:cubicBezTo>
                    <a:pt x="25" y="0"/>
                    <a:pt x="35" y="6"/>
                    <a:pt x="38" y="16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20" y="93"/>
                    <a:pt x="20" y="93"/>
                    <a:pt x="20" y="93"/>
                  </a:cubicBezTo>
                  <a:lnTo>
                    <a:pt x="2" y="25"/>
                  </a:lnTo>
                  <a:close/>
                  <a:moveTo>
                    <a:pt x="16" y="22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9" y="71"/>
                    <a:pt x="31" y="72"/>
                    <a:pt x="34" y="72"/>
                  </a:cubicBezTo>
                  <a:cubicBezTo>
                    <a:pt x="36" y="71"/>
                    <a:pt x="38" y="69"/>
                    <a:pt x="37" y="66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7"/>
                    <a:pt x="21" y="16"/>
                    <a:pt x="19" y="16"/>
                  </a:cubicBezTo>
                  <a:cubicBezTo>
                    <a:pt x="16" y="17"/>
                    <a:pt x="15" y="19"/>
                    <a:pt x="16" y="22"/>
                  </a:cubicBezTo>
                  <a:close/>
                  <a:moveTo>
                    <a:pt x="107" y="100"/>
                  </a:moveTo>
                  <a:cubicBezTo>
                    <a:pt x="8" y="100"/>
                    <a:pt x="8" y="100"/>
                    <a:pt x="8" y="100"/>
                  </a:cubicBezTo>
                  <a:cubicBezTo>
                    <a:pt x="5" y="100"/>
                    <a:pt x="2" y="102"/>
                    <a:pt x="2" y="105"/>
                  </a:cubicBezTo>
                  <a:cubicBezTo>
                    <a:pt x="2" y="107"/>
                    <a:pt x="4" y="109"/>
                    <a:pt x="8" y="109"/>
                  </a:cubicBezTo>
                  <a:cubicBezTo>
                    <a:pt x="19" y="190"/>
                    <a:pt x="19" y="190"/>
                    <a:pt x="19" y="190"/>
                  </a:cubicBezTo>
                  <a:cubicBezTo>
                    <a:pt x="16" y="190"/>
                    <a:pt x="14" y="192"/>
                    <a:pt x="14" y="194"/>
                  </a:cubicBezTo>
                  <a:cubicBezTo>
                    <a:pt x="14" y="196"/>
                    <a:pt x="17" y="198"/>
                    <a:pt x="20" y="198"/>
                  </a:cubicBezTo>
                  <a:cubicBezTo>
                    <a:pt x="95" y="198"/>
                    <a:pt x="95" y="198"/>
                    <a:pt x="95" y="198"/>
                  </a:cubicBezTo>
                  <a:cubicBezTo>
                    <a:pt x="98" y="198"/>
                    <a:pt x="101" y="196"/>
                    <a:pt x="101" y="194"/>
                  </a:cubicBezTo>
                  <a:cubicBezTo>
                    <a:pt x="101" y="192"/>
                    <a:pt x="99" y="190"/>
                    <a:pt x="96" y="190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111" y="109"/>
                    <a:pt x="113" y="107"/>
                    <a:pt x="113" y="105"/>
                  </a:cubicBezTo>
                  <a:cubicBezTo>
                    <a:pt x="113" y="102"/>
                    <a:pt x="110" y="100"/>
                    <a:pt x="107" y="100"/>
                  </a:cubicBezTo>
                  <a:close/>
                  <a:moveTo>
                    <a:pt x="34" y="186"/>
                  </a:moveTo>
                  <a:cubicBezTo>
                    <a:pt x="34" y="186"/>
                    <a:pt x="34" y="186"/>
                    <a:pt x="34" y="186"/>
                  </a:cubicBezTo>
                  <a:cubicBezTo>
                    <a:pt x="32" y="186"/>
                    <a:pt x="30" y="185"/>
                    <a:pt x="30" y="183"/>
                  </a:cubicBezTo>
                  <a:cubicBezTo>
                    <a:pt x="20" y="115"/>
                    <a:pt x="20" y="115"/>
                    <a:pt x="20" y="115"/>
                  </a:cubicBezTo>
                  <a:cubicBezTo>
                    <a:pt x="19" y="112"/>
                    <a:pt x="21" y="110"/>
                    <a:pt x="23" y="110"/>
                  </a:cubicBezTo>
                  <a:cubicBezTo>
                    <a:pt x="26" y="110"/>
                    <a:pt x="28" y="111"/>
                    <a:pt x="28" y="114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8" y="184"/>
                    <a:pt x="37" y="186"/>
                    <a:pt x="34" y="18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21889" tIns="60944" rIns="121889" bIns="60944" numCol="1" anchor="t" anchorCtr="0" compatLnSpc="1"/>
            <a:lstStyle/>
            <a:p>
              <a:pPr defTabSz="914400">
                <a:defRPr/>
              </a:pPr>
              <a:endParaRPr lang="zh-CN" altLang="en-US" sz="2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463233" y="209787"/>
            <a:ext cx="4575504" cy="664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730" dirty="0">
                <a:solidFill>
                  <a:srgbClr val="579B6C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教学内容介绍</a:t>
            </a:r>
            <a:endParaRPr lang="zh-CN" altLang="en-US" sz="3730" dirty="0">
              <a:solidFill>
                <a:srgbClr val="579B6C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5789" y="190324"/>
            <a:ext cx="1149704" cy="88988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505" y="6758958"/>
            <a:ext cx="12188990" cy="99466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579B6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8" y="6091458"/>
            <a:ext cx="862491" cy="66757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5718" y="6091458"/>
            <a:ext cx="862491" cy="6675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3388" y="6091458"/>
            <a:ext cx="862491" cy="66757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50378" y="6091458"/>
            <a:ext cx="862491" cy="667578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88048" y="6091458"/>
            <a:ext cx="862491" cy="66757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12708" y="6091458"/>
            <a:ext cx="862491" cy="667578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83928" y="6091458"/>
            <a:ext cx="862491" cy="66757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38638" y="6091458"/>
            <a:ext cx="862491" cy="66757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0968" y="6091458"/>
            <a:ext cx="862491" cy="667578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25628" y="6091458"/>
            <a:ext cx="862491" cy="66757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50288" y="6091458"/>
            <a:ext cx="862491" cy="66757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12618" y="6091458"/>
            <a:ext cx="862491" cy="667578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63298" y="6091458"/>
            <a:ext cx="862491" cy="66757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87958" y="6091458"/>
            <a:ext cx="862491" cy="6675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淘宝店chenying0907 5"/>
          <p:cNvSpPr/>
          <p:nvPr/>
        </p:nvSpPr>
        <p:spPr bwMode="auto">
          <a:xfrm>
            <a:off x="5564638" y="1412863"/>
            <a:ext cx="1927808" cy="3090525"/>
          </a:xfrm>
          <a:custGeom>
            <a:avLst/>
            <a:gdLst>
              <a:gd name="T0" fmla="*/ 5067 w 6381"/>
              <a:gd name="T1" fmla="*/ 2220 h 10218"/>
              <a:gd name="T2" fmla="*/ 5805 w 6381"/>
              <a:gd name="T3" fmla="*/ 2072 h 10218"/>
              <a:gd name="T4" fmla="*/ 6324 w 6381"/>
              <a:gd name="T5" fmla="*/ 1680 h 10218"/>
              <a:gd name="T6" fmla="*/ 6150 w 6381"/>
              <a:gd name="T7" fmla="*/ 1262 h 10218"/>
              <a:gd name="T8" fmla="*/ 5034 w 6381"/>
              <a:gd name="T9" fmla="*/ 1299 h 10218"/>
              <a:gd name="T10" fmla="*/ 4382 w 6381"/>
              <a:gd name="T11" fmla="*/ 1669 h 10218"/>
              <a:gd name="T12" fmla="*/ 3914 w 6381"/>
              <a:gd name="T13" fmla="*/ 2019 h 10218"/>
              <a:gd name="T14" fmla="*/ 3125 w 6381"/>
              <a:gd name="T15" fmla="*/ 2583 h 10218"/>
              <a:gd name="T16" fmla="*/ 3200 w 6381"/>
              <a:gd name="T17" fmla="*/ 1887 h 10218"/>
              <a:gd name="T18" fmla="*/ 3374 w 6381"/>
              <a:gd name="T19" fmla="*/ 1403 h 10218"/>
              <a:gd name="T20" fmla="*/ 2938 w 6381"/>
              <a:gd name="T21" fmla="*/ 195 h 10218"/>
              <a:gd name="T22" fmla="*/ 2625 w 6381"/>
              <a:gd name="T23" fmla="*/ 89 h 10218"/>
              <a:gd name="T24" fmla="*/ 2506 w 6381"/>
              <a:gd name="T25" fmla="*/ 909 h 10218"/>
              <a:gd name="T26" fmla="*/ 2756 w 6381"/>
              <a:gd name="T27" fmla="*/ 1738 h 10218"/>
              <a:gd name="T28" fmla="*/ 3037 w 6381"/>
              <a:gd name="T29" fmla="*/ 2085 h 10218"/>
              <a:gd name="T30" fmla="*/ 2588 w 6381"/>
              <a:gd name="T31" fmla="*/ 3185 h 10218"/>
              <a:gd name="T32" fmla="*/ 1834 w 6381"/>
              <a:gd name="T33" fmla="*/ 4541 h 10218"/>
              <a:gd name="T34" fmla="*/ 1461 w 6381"/>
              <a:gd name="T35" fmla="*/ 4068 h 10218"/>
              <a:gd name="T36" fmla="*/ 1608 w 6381"/>
              <a:gd name="T37" fmla="*/ 3539 h 10218"/>
              <a:gd name="T38" fmla="*/ 1954 w 6381"/>
              <a:gd name="T39" fmla="*/ 2049 h 10218"/>
              <a:gd name="T40" fmla="*/ 1568 w 6381"/>
              <a:gd name="T41" fmla="*/ 1366 h 10218"/>
              <a:gd name="T42" fmla="*/ 1053 w 6381"/>
              <a:gd name="T43" fmla="*/ 2266 h 10218"/>
              <a:gd name="T44" fmla="*/ 943 w 6381"/>
              <a:gd name="T45" fmla="*/ 3027 h 10218"/>
              <a:gd name="T46" fmla="*/ 1235 w 6381"/>
              <a:gd name="T47" fmla="*/ 3632 h 10218"/>
              <a:gd name="T48" fmla="*/ 1453 w 6381"/>
              <a:gd name="T49" fmla="*/ 4554 h 10218"/>
              <a:gd name="T50" fmla="*/ 1499 w 6381"/>
              <a:gd name="T51" fmla="*/ 5587 h 10218"/>
              <a:gd name="T52" fmla="*/ 1239 w 6381"/>
              <a:gd name="T53" fmla="*/ 7493 h 10218"/>
              <a:gd name="T54" fmla="*/ 911 w 6381"/>
              <a:gd name="T55" fmla="*/ 8101 h 10218"/>
              <a:gd name="T56" fmla="*/ 919 w 6381"/>
              <a:gd name="T57" fmla="*/ 7357 h 10218"/>
              <a:gd name="T58" fmla="*/ 301 w 6381"/>
              <a:gd name="T59" fmla="*/ 6296 h 10218"/>
              <a:gd name="T60" fmla="*/ 51 w 6381"/>
              <a:gd name="T61" fmla="*/ 6526 h 10218"/>
              <a:gd name="T62" fmla="*/ 294 w 6381"/>
              <a:gd name="T63" fmla="*/ 7848 h 10218"/>
              <a:gd name="T64" fmla="*/ 1067 w 6381"/>
              <a:gd name="T65" fmla="*/ 8475 h 10218"/>
              <a:gd name="T66" fmla="*/ 1180 w 6381"/>
              <a:gd name="T67" fmla="*/ 8963 h 10218"/>
              <a:gd name="T68" fmla="*/ 1154 w 6381"/>
              <a:gd name="T69" fmla="*/ 10105 h 10218"/>
              <a:gd name="T70" fmla="*/ 1363 w 6381"/>
              <a:gd name="T71" fmla="*/ 9318 h 10218"/>
              <a:gd name="T72" fmla="*/ 1956 w 6381"/>
              <a:gd name="T73" fmla="*/ 8533 h 10218"/>
              <a:gd name="T74" fmla="*/ 2293 w 6381"/>
              <a:gd name="T75" fmla="*/ 8207 h 10218"/>
              <a:gd name="T76" fmla="*/ 2547 w 6381"/>
              <a:gd name="T77" fmla="*/ 7630 h 10218"/>
              <a:gd name="T78" fmla="*/ 2487 w 6381"/>
              <a:gd name="T79" fmla="*/ 6997 h 10218"/>
              <a:gd name="T80" fmla="*/ 2065 w 6381"/>
              <a:gd name="T81" fmla="*/ 7016 h 10218"/>
              <a:gd name="T82" fmla="*/ 1738 w 6381"/>
              <a:gd name="T83" fmla="*/ 7732 h 10218"/>
              <a:gd name="T84" fmla="*/ 1788 w 6381"/>
              <a:gd name="T85" fmla="*/ 8430 h 10218"/>
              <a:gd name="T86" fmla="*/ 1482 w 6381"/>
              <a:gd name="T87" fmla="*/ 9028 h 10218"/>
              <a:gd name="T88" fmla="*/ 1485 w 6381"/>
              <a:gd name="T89" fmla="*/ 6936 h 10218"/>
              <a:gd name="T90" fmla="*/ 1872 w 6381"/>
              <a:gd name="T91" fmla="*/ 6478 h 10218"/>
              <a:gd name="T92" fmla="*/ 2482 w 6381"/>
              <a:gd name="T93" fmla="*/ 6345 h 10218"/>
              <a:gd name="T94" fmla="*/ 3015 w 6381"/>
              <a:gd name="T95" fmla="*/ 5946 h 10218"/>
              <a:gd name="T96" fmla="*/ 3187 w 6381"/>
              <a:gd name="T97" fmla="*/ 5281 h 10218"/>
              <a:gd name="T98" fmla="*/ 2836 w 6381"/>
              <a:gd name="T99" fmla="*/ 4893 h 10218"/>
              <a:gd name="T100" fmla="*/ 2271 w 6381"/>
              <a:gd name="T101" fmla="*/ 5312 h 10218"/>
              <a:gd name="T102" fmla="*/ 1960 w 6381"/>
              <a:gd name="T103" fmla="*/ 5971 h 10218"/>
              <a:gd name="T104" fmla="*/ 1848 w 6381"/>
              <a:gd name="T105" fmla="*/ 6338 h 10218"/>
              <a:gd name="T106" fmla="*/ 1663 w 6381"/>
              <a:gd name="T107" fmla="*/ 5754 h 10218"/>
              <a:gd name="T108" fmla="*/ 2165 w 6381"/>
              <a:gd name="T109" fmla="*/ 4237 h 10218"/>
              <a:gd name="T110" fmla="*/ 3017 w 6381"/>
              <a:gd name="T111" fmla="*/ 3810 h 10218"/>
              <a:gd name="T112" fmla="*/ 3521 w 6381"/>
              <a:gd name="T113" fmla="*/ 3975 h 10218"/>
              <a:gd name="T114" fmla="*/ 4387 w 6381"/>
              <a:gd name="T115" fmla="*/ 3778 h 10218"/>
              <a:gd name="T116" fmla="*/ 4821 w 6381"/>
              <a:gd name="T117" fmla="*/ 3413 h 10218"/>
              <a:gd name="T118" fmla="*/ 4007 w 6381"/>
              <a:gd name="T119" fmla="*/ 3196 h 10218"/>
              <a:gd name="T120" fmla="*/ 3053 w 6381"/>
              <a:gd name="T121" fmla="*/ 3557 h 10218"/>
              <a:gd name="T122" fmla="*/ 2314 w 6381"/>
              <a:gd name="T123" fmla="*/ 3952 h 10218"/>
              <a:gd name="T124" fmla="*/ 3316 w 6381"/>
              <a:gd name="T125" fmla="*/ 2703 h 10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381" h="10218">
                <a:moveTo>
                  <a:pt x="4392" y="2029"/>
                </a:moveTo>
                <a:lnTo>
                  <a:pt x="4422" y="2046"/>
                </a:lnTo>
                <a:lnTo>
                  <a:pt x="4453" y="2062"/>
                </a:lnTo>
                <a:lnTo>
                  <a:pt x="4486" y="2078"/>
                </a:lnTo>
                <a:lnTo>
                  <a:pt x="4518" y="2094"/>
                </a:lnTo>
                <a:lnTo>
                  <a:pt x="4551" y="2107"/>
                </a:lnTo>
                <a:lnTo>
                  <a:pt x="4583" y="2120"/>
                </a:lnTo>
                <a:lnTo>
                  <a:pt x="4616" y="2133"/>
                </a:lnTo>
                <a:lnTo>
                  <a:pt x="4650" y="2144"/>
                </a:lnTo>
                <a:lnTo>
                  <a:pt x="4683" y="2155"/>
                </a:lnTo>
                <a:lnTo>
                  <a:pt x="4718" y="2164"/>
                </a:lnTo>
                <a:lnTo>
                  <a:pt x="4752" y="2174"/>
                </a:lnTo>
                <a:lnTo>
                  <a:pt x="4787" y="2183"/>
                </a:lnTo>
                <a:lnTo>
                  <a:pt x="4821" y="2190"/>
                </a:lnTo>
                <a:lnTo>
                  <a:pt x="4855" y="2197"/>
                </a:lnTo>
                <a:lnTo>
                  <a:pt x="4891" y="2203"/>
                </a:lnTo>
                <a:lnTo>
                  <a:pt x="4925" y="2208"/>
                </a:lnTo>
                <a:lnTo>
                  <a:pt x="4961" y="2212"/>
                </a:lnTo>
                <a:lnTo>
                  <a:pt x="4996" y="2215"/>
                </a:lnTo>
                <a:lnTo>
                  <a:pt x="5032" y="2218"/>
                </a:lnTo>
                <a:lnTo>
                  <a:pt x="5067" y="2220"/>
                </a:lnTo>
                <a:lnTo>
                  <a:pt x="5102" y="2221"/>
                </a:lnTo>
                <a:lnTo>
                  <a:pt x="5138" y="2221"/>
                </a:lnTo>
                <a:lnTo>
                  <a:pt x="5173" y="2220"/>
                </a:lnTo>
                <a:lnTo>
                  <a:pt x="5209" y="2219"/>
                </a:lnTo>
                <a:lnTo>
                  <a:pt x="5244" y="2217"/>
                </a:lnTo>
                <a:lnTo>
                  <a:pt x="5280" y="2214"/>
                </a:lnTo>
                <a:lnTo>
                  <a:pt x="5315" y="2210"/>
                </a:lnTo>
                <a:lnTo>
                  <a:pt x="5350" y="2206"/>
                </a:lnTo>
                <a:lnTo>
                  <a:pt x="5386" y="2201"/>
                </a:lnTo>
                <a:lnTo>
                  <a:pt x="5420" y="2194"/>
                </a:lnTo>
                <a:lnTo>
                  <a:pt x="5456" y="2188"/>
                </a:lnTo>
                <a:lnTo>
                  <a:pt x="5490" y="2180"/>
                </a:lnTo>
                <a:lnTo>
                  <a:pt x="5527" y="2171"/>
                </a:lnTo>
                <a:lnTo>
                  <a:pt x="5562" y="2161"/>
                </a:lnTo>
                <a:lnTo>
                  <a:pt x="5598" y="2150"/>
                </a:lnTo>
                <a:lnTo>
                  <a:pt x="5633" y="2139"/>
                </a:lnTo>
                <a:lnTo>
                  <a:pt x="5668" y="2128"/>
                </a:lnTo>
                <a:lnTo>
                  <a:pt x="5703" y="2115"/>
                </a:lnTo>
                <a:lnTo>
                  <a:pt x="5737" y="2102"/>
                </a:lnTo>
                <a:lnTo>
                  <a:pt x="5772" y="2087"/>
                </a:lnTo>
                <a:lnTo>
                  <a:pt x="5805" y="2072"/>
                </a:lnTo>
                <a:lnTo>
                  <a:pt x="5838" y="2056"/>
                </a:lnTo>
                <a:lnTo>
                  <a:pt x="5872" y="2040"/>
                </a:lnTo>
                <a:lnTo>
                  <a:pt x="5904" y="2022"/>
                </a:lnTo>
                <a:lnTo>
                  <a:pt x="5937" y="2005"/>
                </a:lnTo>
                <a:lnTo>
                  <a:pt x="5968" y="1985"/>
                </a:lnTo>
                <a:lnTo>
                  <a:pt x="5999" y="1966"/>
                </a:lnTo>
                <a:lnTo>
                  <a:pt x="6031" y="1946"/>
                </a:lnTo>
                <a:lnTo>
                  <a:pt x="6057" y="1928"/>
                </a:lnTo>
                <a:lnTo>
                  <a:pt x="6085" y="1908"/>
                </a:lnTo>
                <a:lnTo>
                  <a:pt x="6113" y="1888"/>
                </a:lnTo>
                <a:lnTo>
                  <a:pt x="6141" y="1866"/>
                </a:lnTo>
                <a:lnTo>
                  <a:pt x="6171" y="1843"/>
                </a:lnTo>
                <a:lnTo>
                  <a:pt x="6199" y="1818"/>
                </a:lnTo>
                <a:lnTo>
                  <a:pt x="6227" y="1793"/>
                </a:lnTo>
                <a:lnTo>
                  <a:pt x="6254" y="1766"/>
                </a:lnTo>
                <a:lnTo>
                  <a:pt x="6267" y="1752"/>
                </a:lnTo>
                <a:lnTo>
                  <a:pt x="6280" y="1738"/>
                </a:lnTo>
                <a:lnTo>
                  <a:pt x="6291" y="1724"/>
                </a:lnTo>
                <a:lnTo>
                  <a:pt x="6303" y="1709"/>
                </a:lnTo>
                <a:lnTo>
                  <a:pt x="6314" y="1695"/>
                </a:lnTo>
                <a:lnTo>
                  <a:pt x="6324" y="1680"/>
                </a:lnTo>
                <a:lnTo>
                  <a:pt x="6334" y="1664"/>
                </a:lnTo>
                <a:lnTo>
                  <a:pt x="6343" y="1649"/>
                </a:lnTo>
                <a:lnTo>
                  <a:pt x="6351" y="1633"/>
                </a:lnTo>
                <a:lnTo>
                  <a:pt x="6358" y="1618"/>
                </a:lnTo>
                <a:lnTo>
                  <a:pt x="6364" y="1602"/>
                </a:lnTo>
                <a:lnTo>
                  <a:pt x="6370" y="1585"/>
                </a:lnTo>
                <a:lnTo>
                  <a:pt x="6374" y="1568"/>
                </a:lnTo>
                <a:lnTo>
                  <a:pt x="6377" y="1552"/>
                </a:lnTo>
                <a:lnTo>
                  <a:pt x="6380" y="1535"/>
                </a:lnTo>
                <a:lnTo>
                  <a:pt x="6381" y="1519"/>
                </a:lnTo>
                <a:lnTo>
                  <a:pt x="6380" y="1482"/>
                </a:lnTo>
                <a:lnTo>
                  <a:pt x="6374" y="1449"/>
                </a:lnTo>
                <a:lnTo>
                  <a:pt x="6363" y="1418"/>
                </a:lnTo>
                <a:lnTo>
                  <a:pt x="6349" y="1390"/>
                </a:lnTo>
                <a:lnTo>
                  <a:pt x="6330" y="1366"/>
                </a:lnTo>
                <a:lnTo>
                  <a:pt x="6307" y="1342"/>
                </a:lnTo>
                <a:lnTo>
                  <a:pt x="6282" y="1322"/>
                </a:lnTo>
                <a:lnTo>
                  <a:pt x="6254" y="1304"/>
                </a:lnTo>
                <a:lnTo>
                  <a:pt x="6221" y="1289"/>
                </a:lnTo>
                <a:lnTo>
                  <a:pt x="6188" y="1275"/>
                </a:lnTo>
                <a:lnTo>
                  <a:pt x="6150" y="1262"/>
                </a:lnTo>
                <a:lnTo>
                  <a:pt x="6112" y="1253"/>
                </a:lnTo>
                <a:lnTo>
                  <a:pt x="6071" y="1244"/>
                </a:lnTo>
                <a:lnTo>
                  <a:pt x="6030" y="1238"/>
                </a:lnTo>
                <a:lnTo>
                  <a:pt x="5986" y="1233"/>
                </a:lnTo>
                <a:lnTo>
                  <a:pt x="5943" y="1229"/>
                </a:lnTo>
                <a:lnTo>
                  <a:pt x="5897" y="1226"/>
                </a:lnTo>
                <a:lnTo>
                  <a:pt x="5853" y="1225"/>
                </a:lnTo>
                <a:lnTo>
                  <a:pt x="5807" y="1224"/>
                </a:lnTo>
                <a:lnTo>
                  <a:pt x="5762" y="1225"/>
                </a:lnTo>
                <a:lnTo>
                  <a:pt x="5716" y="1226"/>
                </a:lnTo>
                <a:lnTo>
                  <a:pt x="5672" y="1228"/>
                </a:lnTo>
                <a:lnTo>
                  <a:pt x="5629" y="1230"/>
                </a:lnTo>
                <a:lnTo>
                  <a:pt x="5586" y="1233"/>
                </a:lnTo>
                <a:lnTo>
                  <a:pt x="5506" y="1240"/>
                </a:lnTo>
                <a:lnTo>
                  <a:pt x="5435" y="1247"/>
                </a:lnTo>
                <a:lnTo>
                  <a:pt x="5372" y="1254"/>
                </a:lnTo>
                <a:lnTo>
                  <a:pt x="5322" y="1259"/>
                </a:lnTo>
                <a:lnTo>
                  <a:pt x="5253" y="1266"/>
                </a:lnTo>
                <a:lnTo>
                  <a:pt x="5181" y="1276"/>
                </a:lnTo>
                <a:lnTo>
                  <a:pt x="5109" y="1286"/>
                </a:lnTo>
                <a:lnTo>
                  <a:pt x="5034" y="1299"/>
                </a:lnTo>
                <a:lnTo>
                  <a:pt x="4997" y="1306"/>
                </a:lnTo>
                <a:lnTo>
                  <a:pt x="4960" y="1314"/>
                </a:lnTo>
                <a:lnTo>
                  <a:pt x="4922" y="1322"/>
                </a:lnTo>
                <a:lnTo>
                  <a:pt x="4885" y="1332"/>
                </a:lnTo>
                <a:lnTo>
                  <a:pt x="4848" y="1342"/>
                </a:lnTo>
                <a:lnTo>
                  <a:pt x="4812" y="1354"/>
                </a:lnTo>
                <a:lnTo>
                  <a:pt x="4776" y="1366"/>
                </a:lnTo>
                <a:lnTo>
                  <a:pt x="4741" y="1379"/>
                </a:lnTo>
                <a:lnTo>
                  <a:pt x="4707" y="1393"/>
                </a:lnTo>
                <a:lnTo>
                  <a:pt x="4673" y="1409"/>
                </a:lnTo>
                <a:lnTo>
                  <a:pt x="4640" y="1425"/>
                </a:lnTo>
                <a:lnTo>
                  <a:pt x="4608" y="1444"/>
                </a:lnTo>
                <a:lnTo>
                  <a:pt x="4577" y="1463"/>
                </a:lnTo>
                <a:lnTo>
                  <a:pt x="4548" y="1483"/>
                </a:lnTo>
                <a:lnTo>
                  <a:pt x="4519" y="1505"/>
                </a:lnTo>
                <a:lnTo>
                  <a:pt x="4493" y="1529"/>
                </a:lnTo>
                <a:lnTo>
                  <a:pt x="4468" y="1553"/>
                </a:lnTo>
                <a:lnTo>
                  <a:pt x="4443" y="1580"/>
                </a:lnTo>
                <a:lnTo>
                  <a:pt x="4421" y="1608"/>
                </a:lnTo>
                <a:lnTo>
                  <a:pt x="4401" y="1638"/>
                </a:lnTo>
                <a:lnTo>
                  <a:pt x="4382" y="1669"/>
                </a:lnTo>
                <a:lnTo>
                  <a:pt x="4365" y="1703"/>
                </a:lnTo>
                <a:lnTo>
                  <a:pt x="4351" y="1737"/>
                </a:lnTo>
                <a:lnTo>
                  <a:pt x="4338" y="1775"/>
                </a:lnTo>
                <a:lnTo>
                  <a:pt x="4336" y="1783"/>
                </a:lnTo>
                <a:lnTo>
                  <a:pt x="4335" y="1790"/>
                </a:lnTo>
                <a:lnTo>
                  <a:pt x="4335" y="1798"/>
                </a:lnTo>
                <a:lnTo>
                  <a:pt x="4335" y="1805"/>
                </a:lnTo>
                <a:lnTo>
                  <a:pt x="4335" y="1812"/>
                </a:lnTo>
                <a:lnTo>
                  <a:pt x="4337" y="1819"/>
                </a:lnTo>
                <a:lnTo>
                  <a:pt x="4339" y="1826"/>
                </a:lnTo>
                <a:lnTo>
                  <a:pt x="4341" y="1832"/>
                </a:lnTo>
                <a:lnTo>
                  <a:pt x="4297" y="1849"/>
                </a:lnTo>
                <a:lnTo>
                  <a:pt x="4253" y="1865"/>
                </a:lnTo>
                <a:lnTo>
                  <a:pt x="4209" y="1882"/>
                </a:lnTo>
                <a:lnTo>
                  <a:pt x="4166" y="1900"/>
                </a:lnTo>
                <a:lnTo>
                  <a:pt x="4123" y="1918"/>
                </a:lnTo>
                <a:lnTo>
                  <a:pt x="4081" y="1938"/>
                </a:lnTo>
                <a:lnTo>
                  <a:pt x="4038" y="1957"/>
                </a:lnTo>
                <a:lnTo>
                  <a:pt x="3997" y="1977"/>
                </a:lnTo>
                <a:lnTo>
                  <a:pt x="3955" y="1997"/>
                </a:lnTo>
                <a:lnTo>
                  <a:pt x="3914" y="2019"/>
                </a:lnTo>
                <a:lnTo>
                  <a:pt x="3873" y="2041"/>
                </a:lnTo>
                <a:lnTo>
                  <a:pt x="3833" y="2063"/>
                </a:lnTo>
                <a:lnTo>
                  <a:pt x="3792" y="2085"/>
                </a:lnTo>
                <a:lnTo>
                  <a:pt x="3752" y="2110"/>
                </a:lnTo>
                <a:lnTo>
                  <a:pt x="3712" y="2133"/>
                </a:lnTo>
                <a:lnTo>
                  <a:pt x="3674" y="2157"/>
                </a:lnTo>
                <a:lnTo>
                  <a:pt x="3634" y="2183"/>
                </a:lnTo>
                <a:lnTo>
                  <a:pt x="3596" y="2208"/>
                </a:lnTo>
                <a:lnTo>
                  <a:pt x="3558" y="2234"/>
                </a:lnTo>
                <a:lnTo>
                  <a:pt x="3520" y="2261"/>
                </a:lnTo>
                <a:lnTo>
                  <a:pt x="3483" y="2288"/>
                </a:lnTo>
                <a:lnTo>
                  <a:pt x="3445" y="2315"/>
                </a:lnTo>
                <a:lnTo>
                  <a:pt x="3409" y="2343"/>
                </a:lnTo>
                <a:lnTo>
                  <a:pt x="3372" y="2372"/>
                </a:lnTo>
                <a:lnTo>
                  <a:pt x="3336" y="2400"/>
                </a:lnTo>
                <a:lnTo>
                  <a:pt x="3300" y="2430"/>
                </a:lnTo>
                <a:lnTo>
                  <a:pt x="3265" y="2459"/>
                </a:lnTo>
                <a:lnTo>
                  <a:pt x="3229" y="2489"/>
                </a:lnTo>
                <a:lnTo>
                  <a:pt x="3194" y="2520"/>
                </a:lnTo>
                <a:lnTo>
                  <a:pt x="3160" y="2551"/>
                </a:lnTo>
                <a:lnTo>
                  <a:pt x="3125" y="2583"/>
                </a:lnTo>
                <a:lnTo>
                  <a:pt x="3092" y="2615"/>
                </a:lnTo>
                <a:lnTo>
                  <a:pt x="3101" y="2576"/>
                </a:lnTo>
                <a:lnTo>
                  <a:pt x="3110" y="2538"/>
                </a:lnTo>
                <a:lnTo>
                  <a:pt x="3119" y="2500"/>
                </a:lnTo>
                <a:lnTo>
                  <a:pt x="3126" y="2461"/>
                </a:lnTo>
                <a:lnTo>
                  <a:pt x="3134" y="2423"/>
                </a:lnTo>
                <a:lnTo>
                  <a:pt x="3140" y="2384"/>
                </a:lnTo>
                <a:lnTo>
                  <a:pt x="3147" y="2346"/>
                </a:lnTo>
                <a:lnTo>
                  <a:pt x="3152" y="2307"/>
                </a:lnTo>
                <a:lnTo>
                  <a:pt x="3159" y="2268"/>
                </a:lnTo>
                <a:lnTo>
                  <a:pt x="3164" y="2229"/>
                </a:lnTo>
                <a:lnTo>
                  <a:pt x="3168" y="2190"/>
                </a:lnTo>
                <a:lnTo>
                  <a:pt x="3172" y="2151"/>
                </a:lnTo>
                <a:lnTo>
                  <a:pt x="3178" y="2073"/>
                </a:lnTo>
                <a:lnTo>
                  <a:pt x="3181" y="1995"/>
                </a:lnTo>
                <a:lnTo>
                  <a:pt x="3182" y="1966"/>
                </a:lnTo>
                <a:lnTo>
                  <a:pt x="3183" y="1938"/>
                </a:lnTo>
                <a:lnTo>
                  <a:pt x="3184" y="1908"/>
                </a:lnTo>
                <a:lnTo>
                  <a:pt x="3185" y="1879"/>
                </a:lnTo>
                <a:lnTo>
                  <a:pt x="3192" y="1884"/>
                </a:lnTo>
                <a:lnTo>
                  <a:pt x="3200" y="1887"/>
                </a:lnTo>
                <a:lnTo>
                  <a:pt x="3208" y="1890"/>
                </a:lnTo>
                <a:lnTo>
                  <a:pt x="3216" y="1892"/>
                </a:lnTo>
                <a:lnTo>
                  <a:pt x="3225" y="1894"/>
                </a:lnTo>
                <a:lnTo>
                  <a:pt x="3233" y="1894"/>
                </a:lnTo>
                <a:lnTo>
                  <a:pt x="3243" y="1894"/>
                </a:lnTo>
                <a:lnTo>
                  <a:pt x="3251" y="1893"/>
                </a:lnTo>
                <a:lnTo>
                  <a:pt x="3259" y="1890"/>
                </a:lnTo>
                <a:lnTo>
                  <a:pt x="3266" y="1887"/>
                </a:lnTo>
                <a:lnTo>
                  <a:pt x="3273" y="1883"/>
                </a:lnTo>
                <a:lnTo>
                  <a:pt x="3280" y="1877"/>
                </a:lnTo>
                <a:lnTo>
                  <a:pt x="3286" y="1871"/>
                </a:lnTo>
                <a:lnTo>
                  <a:pt x="3291" y="1863"/>
                </a:lnTo>
                <a:lnTo>
                  <a:pt x="3296" y="1854"/>
                </a:lnTo>
                <a:lnTo>
                  <a:pt x="3300" y="1844"/>
                </a:lnTo>
                <a:lnTo>
                  <a:pt x="3317" y="1781"/>
                </a:lnTo>
                <a:lnTo>
                  <a:pt x="3334" y="1718"/>
                </a:lnTo>
                <a:lnTo>
                  <a:pt x="3347" y="1655"/>
                </a:lnTo>
                <a:lnTo>
                  <a:pt x="3357" y="1592"/>
                </a:lnTo>
                <a:lnTo>
                  <a:pt x="3365" y="1529"/>
                </a:lnTo>
                <a:lnTo>
                  <a:pt x="3371" y="1466"/>
                </a:lnTo>
                <a:lnTo>
                  <a:pt x="3374" y="1403"/>
                </a:lnTo>
                <a:lnTo>
                  <a:pt x="3375" y="1340"/>
                </a:lnTo>
                <a:lnTo>
                  <a:pt x="3374" y="1278"/>
                </a:lnTo>
                <a:lnTo>
                  <a:pt x="3370" y="1215"/>
                </a:lnTo>
                <a:lnTo>
                  <a:pt x="3364" y="1152"/>
                </a:lnTo>
                <a:lnTo>
                  <a:pt x="3356" y="1090"/>
                </a:lnTo>
                <a:lnTo>
                  <a:pt x="3346" y="1030"/>
                </a:lnTo>
                <a:lnTo>
                  <a:pt x="3334" y="968"/>
                </a:lnTo>
                <a:lnTo>
                  <a:pt x="3319" y="908"/>
                </a:lnTo>
                <a:lnTo>
                  <a:pt x="3301" y="847"/>
                </a:lnTo>
                <a:lnTo>
                  <a:pt x="3282" y="789"/>
                </a:lnTo>
                <a:lnTo>
                  <a:pt x="3261" y="730"/>
                </a:lnTo>
                <a:lnTo>
                  <a:pt x="3238" y="672"/>
                </a:lnTo>
                <a:lnTo>
                  <a:pt x="3212" y="616"/>
                </a:lnTo>
                <a:lnTo>
                  <a:pt x="3185" y="559"/>
                </a:lnTo>
                <a:lnTo>
                  <a:pt x="3156" y="504"/>
                </a:lnTo>
                <a:lnTo>
                  <a:pt x="3124" y="449"/>
                </a:lnTo>
                <a:lnTo>
                  <a:pt x="3091" y="397"/>
                </a:lnTo>
                <a:lnTo>
                  <a:pt x="3055" y="344"/>
                </a:lnTo>
                <a:lnTo>
                  <a:pt x="3018" y="294"/>
                </a:lnTo>
                <a:lnTo>
                  <a:pt x="2978" y="244"/>
                </a:lnTo>
                <a:lnTo>
                  <a:pt x="2938" y="195"/>
                </a:lnTo>
                <a:lnTo>
                  <a:pt x="2894" y="148"/>
                </a:lnTo>
                <a:lnTo>
                  <a:pt x="2850" y="102"/>
                </a:lnTo>
                <a:lnTo>
                  <a:pt x="2803" y="58"/>
                </a:lnTo>
                <a:lnTo>
                  <a:pt x="2755" y="14"/>
                </a:lnTo>
                <a:lnTo>
                  <a:pt x="2746" y="9"/>
                </a:lnTo>
                <a:lnTo>
                  <a:pt x="2739" y="5"/>
                </a:lnTo>
                <a:lnTo>
                  <a:pt x="2730" y="2"/>
                </a:lnTo>
                <a:lnTo>
                  <a:pt x="2722" y="0"/>
                </a:lnTo>
                <a:lnTo>
                  <a:pt x="2714" y="0"/>
                </a:lnTo>
                <a:lnTo>
                  <a:pt x="2705" y="1"/>
                </a:lnTo>
                <a:lnTo>
                  <a:pt x="2697" y="2"/>
                </a:lnTo>
                <a:lnTo>
                  <a:pt x="2689" y="5"/>
                </a:lnTo>
                <a:lnTo>
                  <a:pt x="2681" y="8"/>
                </a:lnTo>
                <a:lnTo>
                  <a:pt x="2673" y="12"/>
                </a:lnTo>
                <a:lnTo>
                  <a:pt x="2665" y="17"/>
                </a:lnTo>
                <a:lnTo>
                  <a:pt x="2658" y="23"/>
                </a:lnTo>
                <a:lnTo>
                  <a:pt x="2652" y="29"/>
                </a:lnTo>
                <a:lnTo>
                  <a:pt x="2647" y="36"/>
                </a:lnTo>
                <a:lnTo>
                  <a:pt x="2643" y="44"/>
                </a:lnTo>
                <a:lnTo>
                  <a:pt x="2639" y="52"/>
                </a:lnTo>
                <a:lnTo>
                  <a:pt x="2625" y="89"/>
                </a:lnTo>
                <a:lnTo>
                  <a:pt x="2611" y="127"/>
                </a:lnTo>
                <a:lnTo>
                  <a:pt x="2599" y="165"/>
                </a:lnTo>
                <a:lnTo>
                  <a:pt x="2587" y="202"/>
                </a:lnTo>
                <a:lnTo>
                  <a:pt x="2575" y="241"/>
                </a:lnTo>
                <a:lnTo>
                  <a:pt x="2564" y="279"/>
                </a:lnTo>
                <a:lnTo>
                  <a:pt x="2555" y="318"/>
                </a:lnTo>
                <a:lnTo>
                  <a:pt x="2546" y="357"/>
                </a:lnTo>
                <a:lnTo>
                  <a:pt x="2538" y="396"/>
                </a:lnTo>
                <a:lnTo>
                  <a:pt x="2531" y="435"/>
                </a:lnTo>
                <a:lnTo>
                  <a:pt x="2524" y="475"/>
                </a:lnTo>
                <a:lnTo>
                  <a:pt x="2519" y="513"/>
                </a:lnTo>
                <a:lnTo>
                  <a:pt x="2514" y="553"/>
                </a:lnTo>
                <a:lnTo>
                  <a:pt x="2510" y="592"/>
                </a:lnTo>
                <a:lnTo>
                  <a:pt x="2506" y="632"/>
                </a:lnTo>
                <a:lnTo>
                  <a:pt x="2503" y="671"/>
                </a:lnTo>
                <a:lnTo>
                  <a:pt x="2501" y="711"/>
                </a:lnTo>
                <a:lnTo>
                  <a:pt x="2500" y="750"/>
                </a:lnTo>
                <a:lnTo>
                  <a:pt x="2500" y="791"/>
                </a:lnTo>
                <a:lnTo>
                  <a:pt x="2501" y="830"/>
                </a:lnTo>
                <a:lnTo>
                  <a:pt x="2502" y="870"/>
                </a:lnTo>
                <a:lnTo>
                  <a:pt x="2506" y="909"/>
                </a:lnTo>
                <a:lnTo>
                  <a:pt x="2509" y="949"/>
                </a:lnTo>
                <a:lnTo>
                  <a:pt x="2513" y="988"/>
                </a:lnTo>
                <a:lnTo>
                  <a:pt x="2517" y="1028"/>
                </a:lnTo>
                <a:lnTo>
                  <a:pt x="2523" y="1067"/>
                </a:lnTo>
                <a:lnTo>
                  <a:pt x="2530" y="1107"/>
                </a:lnTo>
                <a:lnTo>
                  <a:pt x="2537" y="1146"/>
                </a:lnTo>
                <a:lnTo>
                  <a:pt x="2545" y="1185"/>
                </a:lnTo>
                <a:lnTo>
                  <a:pt x="2554" y="1224"/>
                </a:lnTo>
                <a:lnTo>
                  <a:pt x="2564" y="1263"/>
                </a:lnTo>
                <a:lnTo>
                  <a:pt x="2574" y="1302"/>
                </a:lnTo>
                <a:lnTo>
                  <a:pt x="2583" y="1332"/>
                </a:lnTo>
                <a:lnTo>
                  <a:pt x="2597" y="1373"/>
                </a:lnTo>
                <a:lnTo>
                  <a:pt x="2613" y="1419"/>
                </a:lnTo>
                <a:lnTo>
                  <a:pt x="2633" y="1473"/>
                </a:lnTo>
                <a:lnTo>
                  <a:pt x="2655" y="1530"/>
                </a:lnTo>
                <a:lnTo>
                  <a:pt x="2681" y="1589"/>
                </a:lnTo>
                <a:lnTo>
                  <a:pt x="2695" y="1620"/>
                </a:lnTo>
                <a:lnTo>
                  <a:pt x="2709" y="1650"/>
                </a:lnTo>
                <a:lnTo>
                  <a:pt x="2724" y="1680"/>
                </a:lnTo>
                <a:lnTo>
                  <a:pt x="2739" y="1709"/>
                </a:lnTo>
                <a:lnTo>
                  <a:pt x="2756" y="1738"/>
                </a:lnTo>
                <a:lnTo>
                  <a:pt x="2772" y="1766"/>
                </a:lnTo>
                <a:lnTo>
                  <a:pt x="2789" y="1793"/>
                </a:lnTo>
                <a:lnTo>
                  <a:pt x="2806" y="1818"/>
                </a:lnTo>
                <a:lnTo>
                  <a:pt x="2824" y="1843"/>
                </a:lnTo>
                <a:lnTo>
                  <a:pt x="2843" y="1865"/>
                </a:lnTo>
                <a:lnTo>
                  <a:pt x="2861" y="1885"/>
                </a:lnTo>
                <a:lnTo>
                  <a:pt x="2880" y="1903"/>
                </a:lnTo>
                <a:lnTo>
                  <a:pt x="2899" y="1919"/>
                </a:lnTo>
                <a:lnTo>
                  <a:pt x="2919" y="1933"/>
                </a:lnTo>
                <a:lnTo>
                  <a:pt x="2939" y="1944"/>
                </a:lnTo>
                <a:lnTo>
                  <a:pt x="2959" y="1951"/>
                </a:lnTo>
                <a:lnTo>
                  <a:pt x="2979" y="1956"/>
                </a:lnTo>
                <a:lnTo>
                  <a:pt x="3000" y="1957"/>
                </a:lnTo>
                <a:lnTo>
                  <a:pt x="3021" y="1954"/>
                </a:lnTo>
                <a:lnTo>
                  <a:pt x="3042" y="1948"/>
                </a:lnTo>
                <a:lnTo>
                  <a:pt x="3042" y="1956"/>
                </a:lnTo>
                <a:lnTo>
                  <a:pt x="3042" y="1965"/>
                </a:lnTo>
                <a:lnTo>
                  <a:pt x="3042" y="1974"/>
                </a:lnTo>
                <a:lnTo>
                  <a:pt x="3042" y="1982"/>
                </a:lnTo>
                <a:lnTo>
                  <a:pt x="3040" y="2034"/>
                </a:lnTo>
                <a:lnTo>
                  <a:pt x="3037" y="2085"/>
                </a:lnTo>
                <a:lnTo>
                  <a:pt x="3033" y="2137"/>
                </a:lnTo>
                <a:lnTo>
                  <a:pt x="3029" y="2189"/>
                </a:lnTo>
                <a:lnTo>
                  <a:pt x="3023" y="2239"/>
                </a:lnTo>
                <a:lnTo>
                  <a:pt x="3017" y="2290"/>
                </a:lnTo>
                <a:lnTo>
                  <a:pt x="3010" y="2341"/>
                </a:lnTo>
                <a:lnTo>
                  <a:pt x="3002" y="2391"/>
                </a:lnTo>
                <a:lnTo>
                  <a:pt x="2994" y="2442"/>
                </a:lnTo>
                <a:lnTo>
                  <a:pt x="2983" y="2492"/>
                </a:lnTo>
                <a:lnTo>
                  <a:pt x="2973" y="2542"/>
                </a:lnTo>
                <a:lnTo>
                  <a:pt x="2963" y="2593"/>
                </a:lnTo>
                <a:lnTo>
                  <a:pt x="2952" y="2642"/>
                </a:lnTo>
                <a:lnTo>
                  <a:pt x="2940" y="2693"/>
                </a:lnTo>
                <a:lnTo>
                  <a:pt x="2928" y="2743"/>
                </a:lnTo>
                <a:lnTo>
                  <a:pt x="2916" y="2793"/>
                </a:lnTo>
                <a:lnTo>
                  <a:pt x="2866" y="2847"/>
                </a:lnTo>
                <a:lnTo>
                  <a:pt x="2817" y="2900"/>
                </a:lnTo>
                <a:lnTo>
                  <a:pt x="2770" y="2956"/>
                </a:lnTo>
                <a:lnTo>
                  <a:pt x="2723" y="3012"/>
                </a:lnTo>
                <a:lnTo>
                  <a:pt x="2678" y="3069"/>
                </a:lnTo>
                <a:lnTo>
                  <a:pt x="2632" y="3126"/>
                </a:lnTo>
                <a:lnTo>
                  <a:pt x="2588" y="3185"/>
                </a:lnTo>
                <a:lnTo>
                  <a:pt x="2544" y="3244"/>
                </a:lnTo>
                <a:lnTo>
                  <a:pt x="2501" y="3303"/>
                </a:lnTo>
                <a:lnTo>
                  <a:pt x="2459" y="3364"/>
                </a:lnTo>
                <a:lnTo>
                  <a:pt x="2418" y="3425"/>
                </a:lnTo>
                <a:lnTo>
                  <a:pt x="2377" y="3487"/>
                </a:lnTo>
                <a:lnTo>
                  <a:pt x="2337" y="3549"/>
                </a:lnTo>
                <a:lnTo>
                  <a:pt x="2299" y="3612"/>
                </a:lnTo>
                <a:lnTo>
                  <a:pt x="2261" y="3676"/>
                </a:lnTo>
                <a:lnTo>
                  <a:pt x="2223" y="3740"/>
                </a:lnTo>
                <a:lnTo>
                  <a:pt x="2187" y="3805"/>
                </a:lnTo>
                <a:lnTo>
                  <a:pt x="2150" y="3869"/>
                </a:lnTo>
                <a:lnTo>
                  <a:pt x="2116" y="3935"/>
                </a:lnTo>
                <a:lnTo>
                  <a:pt x="2081" y="4001"/>
                </a:lnTo>
                <a:lnTo>
                  <a:pt x="2048" y="4067"/>
                </a:lnTo>
                <a:lnTo>
                  <a:pt x="2014" y="4134"/>
                </a:lnTo>
                <a:lnTo>
                  <a:pt x="1983" y="4201"/>
                </a:lnTo>
                <a:lnTo>
                  <a:pt x="1952" y="4268"/>
                </a:lnTo>
                <a:lnTo>
                  <a:pt x="1921" y="4336"/>
                </a:lnTo>
                <a:lnTo>
                  <a:pt x="1891" y="4404"/>
                </a:lnTo>
                <a:lnTo>
                  <a:pt x="1863" y="4473"/>
                </a:lnTo>
                <a:lnTo>
                  <a:pt x="1834" y="4541"/>
                </a:lnTo>
                <a:lnTo>
                  <a:pt x="1807" y="4609"/>
                </a:lnTo>
                <a:lnTo>
                  <a:pt x="1780" y="4678"/>
                </a:lnTo>
                <a:lnTo>
                  <a:pt x="1754" y="4748"/>
                </a:lnTo>
                <a:lnTo>
                  <a:pt x="1729" y="4817"/>
                </a:lnTo>
                <a:lnTo>
                  <a:pt x="1694" y="4747"/>
                </a:lnTo>
                <a:lnTo>
                  <a:pt x="1660" y="4676"/>
                </a:lnTo>
                <a:lnTo>
                  <a:pt x="1629" y="4605"/>
                </a:lnTo>
                <a:lnTo>
                  <a:pt x="1599" y="4534"/>
                </a:lnTo>
                <a:lnTo>
                  <a:pt x="1585" y="4499"/>
                </a:lnTo>
                <a:lnTo>
                  <a:pt x="1572" y="4464"/>
                </a:lnTo>
                <a:lnTo>
                  <a:pt x="1560" y="4428"/>
                </a:lnTo>
                <a:lnTo>
                  <a:pt x="1547" y="4393"/>
                </a:lnTo>
                <a:lnTo>
                  <a:pt x="1536" y="4356"/>
                </a:lnTo>
                <a:lnTo>
                  <a:pt x="1524" y="4321"/>
                </a:lnTo>
                <a:lnTo>
                  <a:pt x="1513" y="4284"/>
                </a:lnTo>
                <a:lnTo>
                  <a:pt x="1503" y="4249"/>
                </a:lnTo>
                <a:lnTo>
                  <a:pt x="1494" y="4212"/>
                </a:lnTo>
                <a:lnTo>
                  <a:pt x="1485" y="4176"/>
                </a:lnTo>
                <a:lnTo>
                  <a:pt x="1476" y="4141"/>
                </a:lnTo>
                <a:lnTo>
                  <a:pt x="1468" y="4104"/>
                </a:lnTo>
                <a:lnTo>
                  <a:pt x="1461" y="4068"/>
                </a:lnTo>
                <a:lnTo>
                  <a:pt x="1454" y="4031"/>
                </a:lnTo>
                <a:lnTo>
                  <a:pt x="1448" y="3995"/>
                </a:lnTo>
                <a:lnTo>
                  <a:pt x="1441" y="3958"/>
                </a:lnTo>
                <a:lnTo>
                  <a:pt x="1436" y="3922"/>
                </a:lnTo>
                <a:lnTo>
                  <a:pt x="1431" y="3885"/>
                </a:lnTo>
                <a:lnTo>
                  <a:pt x="1427" y="3849"/>
                </a:lnTo>
                <a:lnTo>
                  <a:pt x="1423" y="3812"/>
                </a:lnTo>
                <a:lnTo>
                  <a:pt x="1420" y="3775"/>
                </a:lnTo>
                <a:lnTo>
                  <a:pt x="1417" y="3739"/>
                </a:lnTo>
                <a:lnTo>
                  <a:pt x="1415" y="3701"/>
                </a:lnTo>
                <a:lnTo>
                  <a:pt x="1413" y="3664"/>
                </a:lnTo>
                <a:lnTo>
                  <a:pt x="1422" y="3667"/>
                </a:lnTo>
                <a:lnTo>
                  <a:pt x="1430" y="3668"/>
                </a:lnTo>
                <a:lnTo>
                  <a:pt x="1439" y="3668"/>
                </a:lnTo>
                <a:lnTo>
                  <a:pt x="1449" y="3667"/>
                </a:lnTo>
                <a:lnTo>
                  <a:pt x="1458" y="3665"/>
                </a:lnTo>
                <a:lnTo>
                  <a:pt x="1467" y="3661"/>
                </a:lnTo>
                <a:lnTo>
                  <a:pt x="1476" y="3656"/>
                </a:lnTo>
                <a:lnTo>
                  <a:pt x="1485" y="3650"/>
                </a:lnTo>
                <a:lnTo>
                  <a:pt x="1549" y="3596"/>
                </a:lnTo>
                <a:lnTo>
                  <a:pt x="1608" y="3539"/>
                </a:lnTo>
                <a:lnTo>
                  <a:pt x="1664" y="3481"/>
                </a:lnTo>
                <a:lnTo>
                  <a:pt x="1715" y="3421"/>
                </a:lnTo>
                <a:lnTo>
                  <a:pt x="1761" y="3358"/>
                </a:lnTo>
                <a:lnTo>
                  <a:pt x="1804" y="3294"/>
                </a:lnTo>
                <a:lnTo>
                  <a:pt x="1841" y="3227"/>
                </a:lnTo>
                <a:lnTo>
                  <a:pt x="1876" y="3161"/>
                </a:lnTo>
                <a:lnTo>
                  <a:pt x="1906" y="3092"/>
                </a:lnTo>
                <a:lnTo>
                  <a:pt x="1932" y="3022"/>
                </a:lnTo>
                <a:lnTo>
                  <a:pt x="1955" y="2950"/>
                </a:lnTo>
                <a:lnTo>
                  <a:pt x="1974" y="2878"/>
                </a:lnTo>
                <a:lnTo>
                  <a:pt x="1989" y="2804"/>
                </a:lnTo>
                <a:lnTo>
                  <a:pt x="2000" y="2730"/>
                </a:lnTo>
                <a:lnTo>
                  <a:pt x="2008" y="2655"/>
                </a:lnTo>
                <a:lnTo>
                  <a:pt x="2012" y="2581"/>
                </a:lnTo>
                <a:lnTo>
                  <a:pt x="2013" y="2505"/>
                </a:lnTo>
                <a:lnTo>
                  <a:pt x="2011" y="2429"/>
                </a:lnTo>
                <a:lnTo>
                  <a:pt x="2006" y="2353"/>
                </a:lnTo>
                <a:lnTo>
                  <a:pt x="1997" y="2277"/>
                </a:lnTo>
                <a:lnTo>
                  <a:pt x="1986" y="2200"/>
                </a:lnTo>
                <a:lnTo>
                  <a:pt x="1971" y="2124"/>
                </a:lnTo>
                <a:lnTo>
                  <a:pt x="1954" y="2049"/>
                </a:lnTo>
                <a:lnTo>
                  <a:pt x="1933" y="1974"/>
                </a:lnTo>
                <a:lnTo>
                  <a:pt x="1910" y="1899"/>
                </a:lnTo>
                <a:lnTo>
                  <a:pt x="1884" y="1826"/>
                </a:lnTo>
                <a:lnTo>
                  <a:pt x="1856" y="1753"/>
                </a:lnTo>
                <a:lnTo>
                  <a:pt x="1824" y="1682"/>
                </a:lnTo>
                <a:lnTo>
                  <a:pt x="1791" y="1611"/>
                </a:lnTo>
                <a:lnTo>
                  <a:pt x="1754" y="1541"/>
                </a:lnTo>
                <a:lnTo>
                  <a:pt x="1716" y="1473"/>
                </a:lnTo>
                <a:lnTo>
                  <a:pt x="1675" y="1406"/>
                </a:lnTo>
                <a:lnTo>
                  <a:pt x="1669" y="1397"/>
                </a:lnTo>
                <a:lnTo>
                  <a:pt x="1662" y="1389"/>
                </a:lnTo>
                <a:lnTo>
                  <a:pt x="1654" y="1382"/>
                </a:lnTo>
                <a:lnTo>
                  <a:pt x="1645" y="1376"/>
                </a:lnTo>
                <a:lnTo>
                  <a:pt x="1636" y="1371"/>
                </a:lnTo>
                <a:lnTo>
                  <a:pt x="1627" y="1367"/>
                </a:lnTo>
                <a:lnTo>
                  <a:pt x="1617" y="1363"/>
                </a:lnTo>
                <a:lnTo>
                  <a:pt x="1607" y="1361"/>
                </a:lnTo>
                <a:lnTo>
                  <a:pt x="1597" y="1361"/>
                </a:lnTo>
                <a:lnTo>
                  <a:pt x="1587" y="1361"/>
                </a:lnTo>
                <a:lnTo>
                  <a:pt x="1577" y="1363"/>
                </a:lnTo>
                <a:lnTo>
                  <a:pt x="1568" y="1366"/>
                </a:lnTo>
                <a:lnTo>
                  <a:pt x="1558" y="1371"/>
                </a:lnTo>
                <a:lnTo>
                  <a:pt x="1550" y="1378"/>
                </a:lnTo>
                <a:lnTo>
                  <a:pt x="1542" y="1386"/>
                </a:lnTo>
                <a:lnTo>
                  <a:pt x="1535" y="1395"/>
                </a:lnTo>
                <a:lnTo>
                  <a:pt x="1487" y="1467"/>
                </a:lnTo>
                <a:lnTo>
                  <a:pt x="1439" y="1540"/>
                </a:lnTo>
                <a:lnTo>
                  <a:pt x="1393" y="1613"/>
                </a:lnTo>
                <a:lnTo>
                  <a:pt x="1346" y="1687"/>
                </a:lnTo>
                <a:lnTo>
                  <a:pt x="1302" y="1761"/>
                </a:lnTo>
                <a:lnTo>
                  <a:pt x="1258" y="1835"/>
                </a:lnTo>
                <a:lnTo>
                  <a:pt x="1236" y="1874"/>
                </a:lnTo>
                <a:lnTo>
                  <a:pt x="1216" y="1911"/>
                </a:lnTo>
                <a:lnTo>
                  <a:pt x="1195" y="1950"/>
                </a:lnTo>
                <a:lnTo>
                  <a:pt x="1175" y="1988"/>
                </a:lnTo>
                <a:lnTo>
                  <a:pt x="1156" y="2028"/>
                </a:lnTo>
                <a:lnTo>
                  <a:pt x="1137" y="2066"/>
                </a:lnTo>
                <a:lnTo>
                  <a:pt x="1118" y="2106"/>
                </a:lnTo>
                <a:lnTo>
                  <a:pt x="1101" y="2145"/>
                </a:lnTo>
                <a:lnTo>
                  <a:pt x="1084" y="2185"/>
                </a:lnTo>
                <a:lnTo>
                  <a:pt x="1068" y="2225"/>
                </a:lnTo>
                <a:lnTo>
                  <a:pt x="1053" y="2266"/>
                </a:lnTo>
                <a:lnTo>
                  <a:pt x="1037" y="2306"/>
                </a:lnTo>
                <a:lnTo>
                  <a:pt x="1024" y="2347"/>
                </a:lnTo>
                <a:lnTo>
                  <a:pt x="1011" y="2388"/>
                </a:lnTo>
                <a:lnTo>
                  <a:pt x="999" y="2430"/>
                </a:lnTo>
                <a:lnTo>
                  <a:pt x="988" y="2471"/>
                </a:lnTo>
                <a:lnTo>
                  <a:pt x="978" y="2514"/>
                </a:lnTo>
                <a:lnTo>
                  <a:pt x="969" y="2556"/>
                </a:lnTo>
                <a:lnTo>
                  <a:pt x="962" y="2599"/>
                </a:lnTo>
                <a:lnTo>
                  <a:pt x="954" y="2642"/>
                </a:lnTo>
                <a:lnTo>
                  <a:pt x="950" y="2669"/>
                </a:lnTo>
                <a:lnTo>
                  <a:pt x="947" y="2697"/>
                </a:lnTo>
                <a:lnTo>
                  <a:pt x="944" y="2726"/>
                </a:lnTo>
                <a:lnTo>
                  <a:pt x="941" y="2757"/>
                </a:lnTo>
                <a:lnTo>
                  <a:pt x="939" y="2789"/>
                </a:lnTo>
                <a:lnTo>
                  <a:pt x="938" y="2821"/>
                </a:lnTo>
                <a:lnTo>
                  <a:pt x="937" y="2854"/>
                </a:lnTo>
                <a:lnTo>
                  <a:pt x="937" y="2888"/>
                </a:lnTo>
                <a:lnTo>
                  <a:pt x="937" y="2923"/>
                </a:lnTo>
                <a:lnTo>
                  <a:pt x="939" y="2957"/>
                </a:lnTo>
                <a:lnTo>
                  <a:pt x="940" y="2992"/>
                </a:lnTo>
                <a:lnTo>
                  <a:pt x="943" y="3027"/>
                </a:lnTo>
                <a:lnTo>
                  <a:pt x="947" y="3062"/>
                </a:lnTo>
                <a:lnTo>
                  <a:pt x="951" y="3097"/>
                </a:lnTo>
                <a:lnTo>
                  <a:pt x="956" y="3132"/>
                </a:lnTo>
                <a:lnTo>
                  <a:pt x="964" y="3167"/>
                </a:lnTo>
                <a:lnTo>
                  <a:pt x="971" y="3201"/>
                </a:lnTo>
                <a:lnTo>
                  <a:pt x="979" y="3235"/>
                </a:lnTo>
                <a:lnTo>
                  <a:pt x="989" y="3268"/>
                </a:lnTo>
                <a:lnTo>
                  <a:pt x="999" y="3300"/>
                </a:lnTo>
                <a:lnTo>
                  <a:pt x="1011" y="3332"/>
                </a:lnTo>
                <a:lnTo>
                  <a:pt x="1024" y="3362"/>
                </a:lnTo>
                <a:lnTo>
                  <a:pt x="1039" y="3391"/>
                </a:lnTo>
                <a:lnTo>
                  <a:pt x="1055" y="3419"/>
                </a:lnTo>
                <a:lnTo>
                  <a:pt x="1072" y="3446"/>
                </a:lnTo>
                <a:lnTo>
                  <a:pt x="1091" y="3471"/>
                </a:lnTo>
                <a:lnTo>
                  <a:pt x="1110" y="3495"/>
                </a:lnTo>
                <a:lnTo>
                  <a:pt x="1133" y="3517"/>
                </a:lnTo>
                <a:lnTo>
                  <a:pt x="1156" y="3537"/>
                </a:lnTo>
                <a:lnTo>
                  <a:pt x="1180" y="3555"/>
                </a:lnTo>
                <a:lnTo>
                  <a:pt x="1207" y="3573"/>
                </a:lnTo>
                <a:lnTo>
                  <a:pt x="1235" y="3587"/>
                </a:lnTo>
                <a:lnTo>
                  <a:pt x="1235" y="3632"/>
                </a:lnTo>
                <a:lnTo>
                  <a:pt x="1237" y="3678"/>
                </a:lnTo>
                <a:lnTo>
                  <a:pt x="1239" y="3723"/>
                </a:lnTo>
                <a:lnTo>
                  <a:pt x="1242" y="3768"/>
                </a:lnTo>
                <a:lnTo>
                  <a:pt x="1247" y="3814"/>
                </a:lnTo>
                <a:lnTo>
                  <a:pt x="1252" y="3859"/>
                </a:lnTo>
                <a:lnTo>
                  <a:pt x="1257" y="3904"/>
                </a:lnTo>
                <a:lnTo>
                  <a:pt x="1264" y="3949"/>
                </a:lnTo>
                <a:lnTo>
                  <a:pt x="1272" y="3994"/>
                </a:lnTo>
                <a:lnTo>
                  <a:pt x="1280" y="4038"/>
                </a:lnTo>
                <a:lnTo>
                  <a:pt x="1291" y="4083"/>
                </a:lnTo>
                <a:lnTo>
                  <a:pt x="1301" y="4127"/>
                </a:lnTo>
                <a:lnTo>
                  <a:pt x="1312" y="4171"/>
                </a:lnTo>
                <a:lnTo>
                  <a:pt x="1324" y="4216"/>
                </a:lnTo>
                <a:lnTo>
                  <a:pt x="1337" y="4259"/>
                </a:lnTo>
                <a:lnTo>
                  <a:pt x="1351" y="4302"/>
                </a:lnTo>
                <a:lnTo>
                  <a:pt x="1365" y="4345"/>
                </a:lnTo>
                <a:lnTo>
                  <a:pt x="1382" y="4388"/>
                </a:lnTo>
                <a:lnTo>
                  <a:pt x="1398" y="4429"/>
                </a:lnTo>
                <a:lnTo>
                  <a:pt x="1415" y="4472"/>
                </a:lnTo>
                <a:lnTo>
                  <a:pt x="1433" y="4512"/>
                </a:lnTo>
                <a:lnTo>
                  <a:pt x="1453" y="4554"/>
                </a:lnTo>
                <a:lnTo>
                  <a:pt x="1472" y="4594"/>
                </a:lnTo>
                <a:lnTo>
                  <a:pt x="1493" y="4634"/>
                </a:lnTo>
                <a:lnTo>
                  <a:pt x="1514" y="4673"/>
                </a:lnTo>
                <a:lnTo>
                  <a:pt x="1537" y="4713"/>
                </a:lnTo>
                <a:lnTo>
                  <a:pt x="1560" y="4751"/>
                </a:lnTo>
                <a:lnTo>
                  <a:pt x="1584" y="4789"/>
                </a:lnTo>
                <a:lnTo>
                  <a:pt x="1608" y="4826"/>
                </a:lnTo>
                <a:lnTo>
                  <a:pt x="1635" y="4862"/>
                </a:lnTo>
                <a:lnTo>
                  <a:pt x="1661" y="4898"/>
                </a:lnTo>
                <a:lnTo>
                  <a:pt x="1688" y="4933"/>
                </a:lnTo>
                <a:lnTo>
                  <a:pt x="1668" y="4993"/>
                </a:lnTo>
                <a:lnTo>
                  <a:pt x="1649" y="5053"/>
                </a:lnTo>
                <a:lnTo>
                  <a:pt x="1630" y="5112"/>
                </a:lnTo>
                <a:lnTo>
                  <a:pt x="1612" y="5171"/>
                </a:lnTo>
                <a:lnTo>
                  <a:pt x="1594" y="5231"/>
                </a:lnTo>
                <a:lnTo>
                  <a:pt x="1577" y="5291"/>
                </a:lnTo>
                <a:lnTo>
                  <a:pt x="1560" y="5350"/>
                </a:lnTo>
                <a:lnTo>
                  <a:pt x="1544" y="5409"/>
                </a:lnTo>
                <a:lnTo>
                  <a:pt x="1529" y="5469"/>
                </a:lnTo>
                <a:lnTo>
                  <a:pt x="1513" y="5529"/>
                </a:lnTo>
                <a:lnTo>
                  <a:pt x="1499" y="5587"/>
                </a:lnTo>
                <a:lnTo>
                  <a:pt x="1485" y="5646"/>
                </a:lnTo>
                <a:lnTo>
                  <a:pt x="1472" y="5706"/>
                </a:lnTo>
                <a:lnTo>
                  <a:pt x="1459" y="5764"/>
                </a:lnTo>
                <a:lnTo>
                  <a:pt x="1446" y="5823"/>
                </a:lnTo>
                <a:lnTo>
                  <a:pt x="1435" y="5881"/>
                </a:lnTo>
                <a:lnTo>
                  <a:pt x="1420" y="5961"/>
                </a:lnTo>
                <a:lnTo>
                  <a:pt x="1405" y="6041"/>
                </a:lnTo>
                <a:lnTo>
                  <a:pt x="1391" y="6121"/>
                </a:lnTo>
                <a:lnTo>
                  <a:pt x="1378" y="6202"/>
                </a:lnTo>
                <a:lnTo>
                  <a:pt x="1365" y="6282"/>
                </a:lnTo>
                <a:lnTo>
                  <a:pt x="1353" y="6362"/>
                </a:lnTo>
                <a:lnTo>
                  <a:pt x="1342" y="6442"/>
                </a:lnTo>
                <a:lnTo>
                  <a:pt x="1331" y="6523"/>
                </a:lnTo>
                <a:lnTo>
                  <a:pt x="1321" y="6603"/>
                </a:lnTo>
                <a:lnTo>
                  <a:pt x="1311" y="6684"/>
                </a:lnTo>
                <a:lnTo>
                  <a:pt x="1302" y="6765"/>
                </a:lnTo>
                <a:lnTo>
                  <a:pt x="1293" y="6845"/>
                </a:lnTo>
                <a:lnTo>
                  <a:pt x="1276" y="7007"/>
                </a:lnTo>
                <a:lnTo>
                  <a:pt x="1262" y="7169"/>
                </a:lnTo>
                <a:lnTo>
                  <a:pt x="1250" y="7331"/>
                </a:lnTo>
                <a:lnTo>
                  <a:pt x="1239" y="7493"/>
                </a:lnTo>
                <a:lnTo>
                  <a:pt x="1229" y="7655"/>
                </a:lnTo>
                <a:lnTo>
                  <a:pt x="1220" y="7818"/>
                </a:lnTo>
                <a:lnTo>
                  <a:pt x="1213" y="7980"/>
                </a:lnTo>
                <a:lnTo>
                  <a:pt x="1206" y="8143"/>
                </a:lnTo>
                <a:lnTo>
                  <a:pt x="1199" y="8305"/>
                </a:lnTo>
                <a:lnTo>
                  <a:pt x="1194" y="8468"/>
                </a:lnTo>
                <a:lnTo>
                  <a:pt x="1192" y="8464"/>
                </a:lnTo>
                <a:lnTo>
                  <a:pt x="1190" y="8461"/>
                </a:lnTo>
                <a:lnTo>
                  <a:pt x="1164" y="8434"/>
                </a:lnTo>
                <a:lnTo>
                  <a:pt x="1140" y="8407"/>
                </a:lnTo>
                <a:lnTo>
                  <a:pt x="1115" y="8380"/>
                </a:lnTo>
                <a:lnTo>
                  <a:pt x="1092" y="8353"/>
                </a:lnTo>
                <a:lnTo>
                  <a:pt x="1069" y="8326"/>
                </a:lnTo>
                <a:lnTo>
                  <a:pt x="1047" y="8298"/>
                </a:lnTo>
                <a:lnTo>
                  <a:pt x="1025" y="8270"/>
                </a:lnTo>
                <a:lnTo>
                  <a:pt x="1005" y="8243"/>
                </a:lnTo>
                <a:lnTo>
                  <a:pt x="985" y="8214"/>
                </a:lnTo>
                <a:lnTo>
                  <a:pt x="966" y="8187"/>
                </a:lnTo>
                <a:lnTo>
                  <a:pt x="946" y="8159"/>
                </a:lnTo>
                <a:lnTo>
                  <a:pt x="928" y="8129"/>
                </a:lnTo>
                <a:lnTo>
                  <a:pt x="911" y="8101"/>
                </a:lnTo>
                <a:lnTo>
                  <a:pt x="894" y="8072"/>
                </a:lnTo>
                <a:lnTo>
                  <a:pt x="876" y="8042"/>
                </a:lnTo>
                <a:lnTo>
                  <a:pt x="861" y="8013"/>
                </a:lnTo>
                <a:lnTo>
                  <a:pt x="865" y="8009"/>
                </a:lnTo>
                <a:lnTo>
                  <a:pt x="869" y="8005"/>
                </a:lnTo>
                <a:lnTo>
                  <a:pt x="873" y="8000"/>
                </a:lnTo>
                <a:lnTo>
                  <a:pt x="877" y="7994"/>
                </a:lnTo>
                <a:lnTo>
                  <a:pt x="881" y="7989"/>
                </a:lnTo>
                <a:lnTo>
                  <a:pt x="884" y="7982"/>
                </a:lnTo>
                <a:lnTo>
                  <a:pt x="886" y="7975"/>
                </a:lnTo>
                <a:lnTo>
                  <a:pt x="888" y="7968"/>
                </a:lnTo>
                <a:lnTo>
                  <a:pt x="899" y="7908"/>
                </a:lnTo>
                <a:lnTo>
                  <a:pt x="908" y="7847"/>
                </a:lnTo>
                <a:lnTo>
                  <a:pt x="916" y="7786"/>
                </a:lnTo>
                <a:lnTo>
                  <a:pt x="922" y="7725"/>
                </a:lnTo>
                <a:lnTo>
                  <a:pt x="926" y="7664"/>
                </a:lnTo>
                <a:lnTo>
                  <a:pt x="928" y="7602"/>
                </a:lnTo>
                <a:lnTo>
                  <a:pt x="929" y="7540"/>
                </a:lnTo>
                <a:lnTo>
                  <a:pt x="927" y="7479"/>
                </a:lnTo>
                <a:lnTo>
                  <a:pt x="924" y="7418"/>
                </a:lnTo>
                <a:lnTo>
                  <a:pt x="919" y="7357"/>
                </a:lnTo>
                <a:lnTo>
                  <a:pt x="912" y="7296"/>
                </a:lnTo>
                <a:lnTo>
                  <a:pt x="903" y="7235"/>
                </a:lnTo>
                <a:lnTo>
                  <a:pt x="891" y="7176"/>
                </a:lnTo>
                <a:lnTo>
                  <a:pt x="877" y="7116"/>
                </a:lnTo>
                <a:lnTo>
                  <a:pt x="862" y="7058"/>
                </a:lnTo>
                <a:lnTo>
                  <a:pt x="844" y="7001"/>
                </a:lnTo>
                <a:lnTo>
                  <a:pt x="825" y="6944"/>
                </a:lnTo>
                <a:lnTo>
                  <a:pt x="803" y="6888"/>
                </a:lnTo>
                <a:lnTo>
                  <a:pt x="778" y="6834"/>
                </a:lnTo>
                <a:lnTo>
                  <a:pt x="751" y="6780"/>
                </a:lnTo>
                <a:lnTo>
                  <a:pt x="723" y="6727"/>
                </a:lnTo>
                <a:lnTo>
                  <a:pt x="691" y="6677"/>
                </a:lnTo>
                <a:lnTo>
                  <a:pt x="658" y="6627"/>
                </a:lnTo>
                <a:lnTo>
                  <a:pt x="621" y="6579"/>
                </a:lnTo>
                <a:lnTo>
                  <a:pt x="584" y="6533"/>
                </a:lnTo>
                <a:lnTo>
                  <a:pt x="542" y="6488"/>
                </a:lnTo>
                <a:lnTo>
                  <a:pt x="500" y="6446"/>
                </a:lnTo>
                <a:lnTo>
                  <a:pt x="453" y="6405"/>
                </a:lnTo>
                <a:lnTo>
                  <a:pt x="406" y="6367"/>
                </a:lnTo>
                <a:lnTo>
                  <a:pt x="354" y="6330"/>
                </a:lnTo>
                <a:lnTo>
                  <a:pt x="301" y="6296"/>
                </a:lnTo>
                <a:lnTo>
                  <a:pt x="245" y="6264"/>
                </a:lnTo>
                <a:lnTo>
                  <a:pt x="236" y="6260"/>
                </a:lnTo>
                <a:lnTo>
                  <a:pt x="228" y="6255"/>
                </a:lnTo>
                <a:lnTo>
                  <a:pt x="218" y="6253"/>
                </a:lnTo>
                <a:lnTo>
                  <a:pt x="209" y="6251"/>
                </a:lnTo>
                <a:lnTo>
                  <a:pt x="200" y="6250"/>
                </a:lnTo>
                <a:lnTo>
                  <a:pt x="192" y="6251"/>
                </a:lnTo>
                <a:lnTo>
                  <a:pt x="183" y="6252"/>
                </a:lnTo>
                <a:lnTo>
                  <a:pt x="175" y="6254"/>
                </a:lnTo>
                <a:lnTo>
                  <a:pt x="167" y="6256"/>
                </a:lnTo>
                <a:lnTo>
                  <a:pt x="160" y="6261"/>
                </a:lnTo>
                <a:lnTo>
                  <a:pt x="153" y="6266"/>
                </a:lnTo>
                <a:lnTo>
                  <a:pt x="145" y="6271"/>
                </a:lnTo>
                <a:lnTo>
                  <a:pt x="139" y="6277"/>
                </a:lnTo>
                <a:lnTo>
                  <a:pt x="133" y="6285"/>
                </a:lnTo>
                <a:lnTo>
                  <a:pt x="128" y="6293"/>
                </a:lnTo>
                <a:lnTo>
                  <a:pt x="124" y="6302"/>
                </a:lnTo>
                <a:lnTo>
                  <a:pt x="103" y="6354"/>
                </a:lnTo>
                <a:lnTo>
                  <a:pt x="84" y="6408"/>
                </a:lnTo>
                <a:lnTo>
                  <a:pt x="67" y="6465"/>
                </a:lnTo>
                <a:lnTo>
                  <a:pt x="51" y="6526"/>
                </a:lnTo>
                <a:lnTo>
                  <a:pt x="37" y="6589"/>
                </a:lnTo>
                <a:lnTo>
                  <a:pt x="26" y="6652"/>
                </a:lnTo>
                <a:lnTo>
                  <a:pt x="16" y="6719"/>
                </a:lnTo>
                <a:lnTo>
                  <a:pt x="9" y="6786"/>
                </a:lnTo>
                <a:lnTo>
                  <a:pt x="4" y="6855"/>
                </a:lnTo>
                <a:lnTo>
                  <a:pt x="1" y="6925"/>
                </a:lnTo>
                <a:lnTo>
                  <a:pt x="0" y="6994"/>
                </a:lnTo>
                <a:lnTo>
                  <a:pt x="2" y="7064"/>
                </a:lnTo>
                <a:lnTo>
                  <a:pt x="7" y="7134"/>
                </a:lnTo>
                <a:lnTo>
                  <a:pt x="14" y="7204"/>
                </a:lnTo>
                <a:lnTo>
                  <a:pt x="24" y="7273"/>
                </a:lnTo>
                <a:lnTo>
                  <a:pt x="36" y="7340"/>
                </a:lnTo>
                <a:lnTo>
                  <a:pt x="52" y="7407"/>
                </a:lnTo>
                <a:lnTo>
                  <a:pt x="71" y="7470"/>
                </a:lnTo>
                <a:lnTo>
                  <a:pt x="93" y="7533"/>
                </a:lnTo>
                <a:lnTo>
                  <a:pt x="118" y="7593"/>
                </a:lnTo>
                <a:lnTo>
                  <a:pt x="147" y="7651"/>
                </a:lnTo>
                <a:lnTo>
                  <a:pt x="178" y="7705"/>
                </a:lnTo>
                <a:lnTo>
                  <a:pt x="213" y="7757"/>
                </a:lnTo>
                <a:lnTo>
                  <a:pt x="252" y="7804"/>
                </a:lnTo>
                <a:lnTo>
                  <a:pt x="294" y="7848"/>
                </a:lnTo>
                <a:lnTo>
                  <a:pt x="341" y="7888"/>
                </a:lnTo>
                <a:lnTo>
                  <a:pt x="391" y="7923"/>
                </a:lnTo>
                <a:lnTo>
                  <a:pt x="444" y="7953"/>
                </a:lnTo>
                <a:lnTo>
                  <a:pt x="503" y="7979"/>
                </a:lnTo>
                <a:lnTo>
                  <a:pt x="565" y="7999"/>
                </a:lnTo>
                <a:lnTo>
                  <a:pt x="630" y="8013"/>
                </a:lnTo>
                <a:lnTo>
                  <a:pt x="701" y="8021"/>
                </a:lnTo>
                <a:lnTo>
                  <a:pt x="721" y="8059"/>
                </a:lnTo>
                <a:lnTo>
                  <a:pt x="742" y="8095"/>
                </a:lnTo>
                <a:lnTo>
                  <a:pt x="764" y="8130"/>
                </a:lnTo>
                <a:lnTo>
                  <a:pt x="787" y="8166"/>
                </a:lnTo>
                <a:lnTo>
                  <a:pt x="812" y="8200"/>
                </a:lnTo>
                <a:lnTo>
                  <a:pt x="836" y="8235"/>
                </a:lnTo>
                <a:lnTo>
                  <a:pt x="862" y="8267"/>
                </a:lnTo>
                <a:lnTo>
                  <a:pt x="889" y="8299"/>
                </a:lnTo>
                <a:lnTo>
                  <a:pt x="917" y="8331"/>
                </a:lnTo>
                <a:lnTo>
                  <a:pt x="945" y="8362"/>
                </a:lnTo>
                <a:lnTo>
                  <a:pt x="975" y="8392"/>
                </a:lnTo>
                <a:lnTo>
                  <a:pt x="1004" y="8420"/>
                </a:lnTo>
                <a:lnTo>
                  <a:pt x="1035" y="8448"/>
                </a:lnTo>
                <a:lnTo>
                  <a:pt x="1067" y="8475"/>
                </a:lnTo>
                <a:lnTo>
                  <a:pt x="1099" y="8501"/>
                </a:lnTo>
                <a:lnTo>
                  <a:pt x="1132" y="8525"/>
                </a:lnTo>
                <a:lnTo>
                  <a:pt x="1136" y="8528"/>
                </a:lnTo>
                <a:lnTo>
                  <a:pt x="1141" y="8530"/>
                </a:lnTo>
                <a:lnTo>
                  <a:pt x="1145" y="8532"/>
                </a:lnTo>
                <a:lnTo>
                  <a:pt x="1149" y="8533"/>
                </a:lnTo>
                <a:lnTo>
                  <a:pt x="1157" y="8533"/>
                </a:lnTo>
                <a:lnTo>
                  <a:pt x="1166" y="8532"/>
                </a:lnTo>
                <a:lnTo>
                  <a:pt x="1173" y="8529"/>
                </a:lnTo>
                <a:lnTo>
                  <a:pt x="1181" y="8524"/>
                </a:lnTo>
                <a:lnTo>
                  <a:pt x="1187" y="8519"/>
                </a:lnTo>
                <a:lnTo>
                  <a:pt x="1192" y="8512"/>
                </a:lnTo>
                <a:lnTo>
                  <a:pt x="1191" y="8563"/>
                </a:lnTo>
                <a:lnTo>
                  <a:pt x="1189" y="8612"/>
                </a:lnTo>
                <a:lnTo>
                  <a:pt x="1188" y="8663"/>
                </a:lnTo>
                <a:lnTo>
                  <a:pt x="1187" y="8712"/>
                </a:lnTo>
                <a:lnTo>
                  <a:pt x="1185" y="8763"/>
                </a:lnTo>
                <a:lnTo>
                  <a:pt x="1184" y="8813"/>
                </a:lnTo>
                <a:lnTo>
                  <a:pt x="1182" y="8863"/>
                </a:lnTo>
                <a:lnTo>
                  <a:pt x="1181" y="8913"/>
                </a:lnTo>
                <a:lnTo>
                  <a:pt x="1180" y="8963"/>
                </a:lnTo>
                <a:lnTo>
                  <a:pt x="1178" y="9013"/>
                </a:lnTo>
                <a:lnTo>
                  <a:pt x="1177" y="9063"/>
                </a:lnTo>
                <a:lnTo>
                  <a:pt x="1176" y="9113"/>
                </a:lnTo>
                <a:lnTo>
                  <a:pt x="1174" y="9163"/>
                </a:lnTo>
                <a:lnTo>
                  <a:pt x="1173" y="9214"/>
                </a:lnTo>
                <a:lnTo>
                  <a:pt x="1172" y="9263"/>
                </a:lnTo>
                <a:lnTo>
                  <a:pt x="1170" y="9313"/>
                </a:lnTo>
                <a:lnTo>
                  <a:pt x="1169" y="9370"/>
                </a:lnTo>
                <a:lnTo>
                  <a:pt x="1167" y="9426"/>
                </a:lnTo>
                <a:lnTo>
                  <a:pt x="1166" y="9483"/>
                </a:lnTo>
                <a:lnTo>
                  <a:pt x="1164" y="9539"/>
                </a:lnTo>
                <a:lnTo>
                  <a:pt x="1163" y="9595"/>
                </a:lnTo>
                <a:lnTo>
                  <a:pt x="1162" y="9652"/>
                </a:lnTo>
                <a:lnTo>
                  <a:pt x="1161" y="9709"/>
                </a:lnTo>
                <a:lnTo>
                  <a:pt x="1160" y="9764"/>
                </a:lnTo>
                <a:lnTo>
                  <a:pt x="1158" y="9821"/>
                </a:lnTo>
                <a:lnTo>
                  <a:pt x="1157" y="9878"/>
                </a:lnTo>
                <a:lnTo>
                  <a:pt x="1156" y="9934"/>
                </a:lnTo>
                <a:lnTo>
                  <a:pt x="1155" y="9991"/>
                </a:lnTo>
                <a:lnTo>
                  <a:pt x="1155" y="10048"/>
                </a:lnTo>
                <a:lnTo>
                  <a:pt x="1154" y="10105"/>
                </a:lnTo>
                <a:lnTo>
                  <a:pt x="1153" y="10161"/>
                </a:lnTo>
                <a:lnTo>
                  <a:pt x="1152" y="10218"/>
                </a:lnTo>
                <a:lnTo>
                  <a:pt x="1337" y="10162"/>
                </a:lnTo>
                <a:lnTo>
                  <a:pt x="1339" y="10110"/>
                </a:lnTo>
                <a:lnTo>
                  <a:pt x="1340" y="10057"/>
                </a:lnTo>
                <a:lnTo>
                  <a:pt x="1341" y="10004"/>
                </a:lnTo>
                <a:lnTo>
                  <a:pt x="1343" y="9952"/>
                </a:lnTo>
                <a:lnTo>
                  <a:pt x="1344" y="9899"/>
                </a:lnTo>
                <a:lnTo>
                  <a:pt x="1345" y="9846"/>
                </a:lnTo>
                <a:lnTo>
                  <a:pt x="1346" y="9794"/>
                </a:lnTo>
                <a:lnTo>
                  <a:pt x="1348" y="9742"/>
                </a:lnTo>
                <a:lnTo>
                  <a:pt x="1349" y="9689"/>
                </a:lnTo>
                <a:lnTo>
                  <a:pt x="1350" y="9637"/>
                </a:lnTo>
                <a:lnTo>
                  <a:pt x="1351" y="9584"/>
                </a:lnTo>
                <a:lnTo>
                  <a:pt x="1353" y="9532"/>
                </a:lnTo>
                <a:lnTo>
                  <a:pt x="1354" y="9479"/>
                </a:lnTo>
                <a:lnTo>
                  <a:pt x="1355" y="9426"/>
                </a:lnTo>
                <a:lnTo>
                  <a:pt x="1357" y="9374"/>
                </a:lnTo>
                <a:lnTo>
                  <a:pt x="1358" y="9321"/>
                </a:lnTo>
                <a:lnTo>
                  <a:pt x="1360" y="9320"/>
                </a:lnTo>
                <a:lnTo>
                  <a:pt x="1363" y="9318"/>
                </a:lnTo>
                <a:lnTo>
                  <a:pt x="1404" y="9281"/>
                </a:lnTo>
                <a:lnTo>
                  <a:pt x="1443" y="9245"/>
                </a:lnTo>
                <a:lnTo>
                  <a:pt x="1482" y="9207"/>
                </a:lnTo>
                <a:lnTo>
                  <a:pt x="1519" y="9167"/>
                </a:lnTo>
                <a:lnTo>
                  <a:pt x="1556" y="9128"/>
                </a:lnTo>
                <a:lnTo>
                  <a:pt x="1592" y="9086"/>
                </a:lnTo>
                <a:lnTo>
                  <a:pt x="1627" y="9045"/>
                </a:lnTo>
                <a:lnTo>
                  <a:pt x="1661" y="9002"/>
                </a:lnTo>
                <a:lnTo>
                  <a:pt x="1695" y="8959"/>
                </a:lnTo>
                <a:lnTo>
                  <a:pt x="1727" y="8915"/>
                </a:lnTo>
                <a:lnTo>
                  <a:pt x="1758" y="8870"/>
                </a:lnTo>
                <a:lnTo>
                  <a:pt x="1788" y="8825"/>
                </a:lnTo>
                <a:lnTo>
                  <a:pt x="1818" y="8779"/>
                </a:lnTo>
                <a:lnTo>
                  <a:pt x="1846" y="8733"/>
                </a:lnTo>
                <a:lnTo>
                  <a:pt x="1874" y="8685"/>
                </a:lnTo>
                <a:lnTo>
                  <a:pt x="1900" y="8639"/>
                </a:lnTo>
                <a:lnTo>
                  <a:pt x="1911" y="8618"/>
                </a:lnTo>
                <a:lnTo>
                  <a:pt x="1922" y="8597"/>
                </a:lnTo>
                <a:lnTo>
                  <a:pt x="1933" y="8576"/>
                </a:lnTo>
                <a:lnTo>
                  <a:pt x="1945" y="8555"/>
                </a:lnTo>
                <a:lnTo>
                  <a:pt x="1956" y="8533"/>
                </a:lnTo>
                <a:lnTo>
                  <a:pt x="1967" y="8512"/>
                </a:lnTo>
                <a:lnTo>
                  <a:pt x="1978" y="8490"/>
                </a:lnTo>
                <a:lnTo>
                  <a:pt x="1989" y="8468"/>
                </a:lnTo>
                <a:lnTo>
                  <a:pt x="2001" y="8468"/>
                </a:lnTo>
                <a:lnTo>
                  <a:pt x="2013" y="8464"/>
                </a:lnTo>
                <a:lnTo>
                  <a:pt x="2019" y="8462"/>
                </a:lnTo>
                <a:lnTo>
                  <a:pt x="2025" y="8460"/>
                </a:lnTo>
                <a:lnTo>
                  <a:pt x="2031" y="8457"/>
                </a:lnTo>
                <a:lnTo>
                  <a:pt x="2037" y="8453"/>
                </a:lnTo>
                <a:lnTo>
                  <a:pt x="2061" y="8436"/>
                </a:lnTo>
                <a:lnTo>
                  <a:pt x="2084" y="8418"/>
                </a:lnTo>
                <a:lnTo>
                  <a:pt x="2108" y="8399"/>
                </a:lnTo>
                <a:lnTo>
                  <a:pt x="2130" y="8379"/>
                </a:lnTo>
                <a:lnTo>
                  <a:pt x="2152" y="8360"/>
                </a:lnTo>
                <a:lnTo>
                  <a:pt x="2173" y="8340"/>
                </a:lnTo>
                <a:lnTo>
                  <a:pt x="2195" y="8319"/>
                </a:lnTo>
                <a:lnTo>
                  <a:pt x="2216" y="8297"/>
                </a:lnTo>
                <a:lnTo>
                  <a:pt x="2235" y="8275"/>
                </a:lnTo>
                <a:lnTo>
                  <a:pt x="2255" y="8253"/>
                </a:lnTo>
                <a:lnTo>
                  <a:pt x="2274" y="8231"/>
                </a:lnTo>
                <a:lnTo>
                  <a:pt x="2293" y="8207"/>
                </a:lnTo>
                <a:lnTo>
                  <a:pt x="2310" y="8184"/>
                </a:lnTo>
                <a:lnTo>
                  <a:pt x="2327" y="8160"/>
                </a:lnTo>
                <a:lnTo>
                  <a:pt x="2345" y="8135"/>
                </a:lnTo>
                <a:lnTo>
                  <a:pt x="2361" y="8110"/>
                </a:lnTo>
                <a:lnTo>
                  <a:pt x="2376" y="8085"/>
                </a:lnTo>
                <a:lnTo>
                  <a:pt x="2391" y="8060"/>
                </a:lnTo>
                <a:lnTo>
                  <a:pt x="2405" y="8033"/>
                </a:lnTo>
                <a:lnTo>
                  <a:pt x="2419" y="8008"/>
                </a:lnTo>
                <a:lnTo>
                  <a:pt x="2433" y="7981"/>
                </a:lnTo>
                <a:lnTo>
                  <a:pt x="2446" y="7954"/>
                </a:lnTo>
                <a:lnTo>
                  <a:pt x="2458" y="7927"/>
                </a:lnTo>
                <a:lnTo>
                  <a:pt x="2469" y="7900"/>
                </a:lnTo>
                <a:lnTo>
                  <a:pt x="2480" y="7872"/>
                </a:lnTo>
                <a:lnTo>
                  <a:pt x="2490" y="7844"/>
                </a:lnTo>
                <a:lnTo>
                  <a:pt x="2500" y="7816"/>
                </a:lnTo>
                <a:lnTo>
                  <a:pt x="2510" y="7787"/>
                </a:lnTo>
                <a:lnTo>
                  <a:pt x="2518" y="7759"/>
                </a:lnTo>
                <a:lnTo>
                  <a:pt x="2526" y="7730"/>
                </a:lnTo>
                <a:lnTo>
                  <a:pt x="2533" y="7701"/>
                </a:lnTo>
                <a:lnTo>
                  <a:pt x="2539" y="7673"/>
                </a:lnTo>
                <a:lnTo>
                  <a:pt x="2547" y="7630"/>
                </a:lnTo>
                <a:lnTo>
                  <a:pt x="2555" y="7584"/>
                </a:lnTo>
                <a:lnTo>
                  <a:pt x="2561" y="7533"/>
                </a:lnTo>
                <a:lnTo>
                  <a:pt x="2567" y="7479"/>
                </a:lnTo>
                <a:lnTo>
                  <a:pt x="2569" y="7452"/>
                </a:lnTo>
                <a:lnTo>
                  <a:pt x="2570" y="7424"/>
                </a:lnTo>
                <a:lnTo>
                  <a:pt x="2571" y="7395"/>
                </a:lnTo>
                <a:lnTo>
                  <a:pt x="2571" y="7367"/>
                </a:lnTo>
                <a:lnTo>
                  <a:pt x="2571" y="7338"/>
                </a:lnTo>
                <a:lnTo>
                  <a:pt x="2570" y="7309"/>
                </a:lnTo>
                <a:lnTo>
                  <a:pt x="2568" y="7281"/>
                </a:lnTo>
                <a:lnTo>
                  <a:pt x="2566" y="7252"/>
                </a:lnTo>
                <a:lnTo>
                  <a:pt x="2563" y="7223"/>
                </a:lnTo>
                <a:lnTo>
                  <a:pt x="2559" y="7196"/>
                </a:lnTo>
                <a:lnTo>
                  <a:pt x="2553" y="7169"/>
                </a:lnTo>
                <a:lnTo>
                  <a:pt x="2547" y="7141"/>
                </a:lnTo>
                <a:lnTo>
                  <a:pt x="2540" y="7115"/>
                </a:lnTo>
                <a:lnTo>
                  <a:pt x="2532" y="7090"/>
                </a:lnTo>
                <a:lnTo>
                  <a:pt x="2523" y="7064"/>
                </a:lnTo>
                <a:lnTo>
                  <a:pt x="2513" y="7041"/>
                </a:lnTo>
                <a:lnTo>
                  <a:pt x="2500" y="7019"/>
                </a:lnTo>
                <a:lnTo>
                  <a:pt x="2487" y="6997"/>
                </a:lnTo>
                <a:lnTo>
                  <a:pt x="2473" y="6976"/>
                </a:lnTo>
                <a:lnTo>
                  <a:pt x="2458" y="6958"/>
                </a:lnTo>
                <a:lnTo>
                  <a:pt x="2441" y="6941"/>
                </a:lnTo>
                <a:lnTo>
                  <a:pt x="2421" y="6925"/>
                </a:lnTo>
                <a:lnTo>
                  <a:pt x="2402" y="6910"/>
                </a:lnTo>
                <a:lnTo>
                  <a:pt x="2380" y="6897"/>
                </a:lnTo>
                <a:lnTo>
                  <a:pt x="2356" y="6887"/>
                </a:lnTo>
                <a:lnTo>
                  <a:pt x="2331" y="6879"/>
                </a:lnTo>
                <a:lnTo>
                  <a:pt x="2308" y="6875"/>
                </a:lnTo>
                <a:lnTo>
                  <a:pt x="2285" y="6874"/>
                </a:lnTo>
                <a:lnTo>
                  <a:pt x="2263" y="6875"/>
                </a:lnTo>
                <a:lnTo>
                  <a:pt x="2240" y="6880"/>
                </a:lnTo>
                <a:lnTo>
                  <a:pt x="2219" y="6887"/>
                </a:lnTo>
                <a:lnTo>
                  <a:pt x="2198" y="6896"/>
                </a:lnTo>
                <a:lnTo>
                  <a:pt x="2177" y="6908"/>
                </a:lnTo>
                <a:lnTo>
                  <a:pt x="2157" y="6922"/>
                </a:lnTo>
                <a:lnTo>
                  <a:pt x="2138" y="6938"/>
                </a:lnTo>
                <a:lnTo>
                  <a:pt x="2119" y="6955"/>
                </a:lnTo>
                <a:lnTo>
                  <a:pt x="2101" y="6973"/>
                </a:lnTo>
                <a:lnTo>
                  <a:pt x="2082" y="6994"/>
                </a:lnTo>
                <a:lnTo>
                  <a:pt x="2065" y="7016"/>
                </a:lnTo>
                <a:lnTo>
                  <a:pt x="2048" y="7038"/>
                </a:lnTo>
                <a:lnTo>
                  <a:pt x="2032" y="7061"/>
                </a:lnTo>
                <a:lnTo>
                  <a:pt x="2015" y="7086"/>
                </a:lnTo>
                <a:lnTo>
                  <a:pt x="2000" y="7111"/>
                </a:lnTo>
                <a:lnTo>
                  <a:pt x="1986" y="7136"/>
                </a:lnTo>
                <a:lnTo>
                  <a:pt x="1958" y="7187"/>
                </a:lnTo>
                <a:lnTo>
                  <a:pt x="1932" y="7237"/>
                </a:lnTo>
                <a:lnTo>
                  <a:pt x="1909" y="7286"/>
                </a:lnTo>
                <a:lnTo>
                  <a:pt x="1888" y="7332"/>
                </a:lnTo>
                <a:lnTo>
                  <a:pt x="1870" y="7373"/>
                </a:lnTo>
                <a:lnTo>
                  <a:pt x="1853" y="7409"/>
                </a:lnTo>
                <a:lnTo>
                  <a:pt x="1839" y="7439"/>
                </a:lnTo>
                <a:lnTo>
                  <a:pt x="1826" y="7470"/>
                </a:lnTo>
                <a:lnTo>
                  <a:pt x="1813" y="7503"/>
                </a:lnTo>
                <a:lnTo>
                  <a:pt x="1800" y="7534"/>
                </a:lnTo>
                <a:lnTo>
                  <a:pt x="1788" y="7566"/>
                </a:lnTo>
                <a:lnTo>
                  <a:pt x="1777" y="7599"/>
                </a:lnTo>
                <a:lnTo>
                  <a:pt x="1765" y="7632"/>
                </a:lnTo>
                <a:lnTo>
                  <a:pt x="1755" y="7665"/>
                </a:lnTo>
                <a:lnTo>
                  <a:pt x="1746" y="7698"/>
                </a:lnTo>
                <a:lnTo>
                  <a:pt x="1738" y="7732"/>
                </a:lnTo>
                <a:lnTo>
                  <a:pt x="1730" y="7765"/>
                </a:lnTo>
                <a:lnTo>
                  <a:pt x="1723" y="7798"/>
                </a:lnTo>
                <a:lnTo>
                  <a:pt x="1717" y="7832"/>
                </a:lnTo>
                <a:lnTo>
                  <a:pt x="1712" y="7865"/>
                </a:lnTo>
                <a:lnTo>
                  <a:pt x="1708" y="7900"/>
                </a:lnTo>
                <a:lnTo>
                  <a:pt x="1704" y="7933"/>
                </a:lnTo>
                <a:lnTo>
                  <a:pt x="1702" y="7966"/>
                </a:lnTo>
                <a:lnTo>
                  <a:pt x="1700" y="8001"/>
                </a:lnTo>
                <a:lnTo>
                  <a:pt x="1700" y="8034"/>
                </a:lnTo>
                <a:lnTo>
                  <a:pt x="1701" y="8068"/>
                </a:lnTo>
                <a:lnTo>
                  <a:pt x="1702" y="8102"/>
                </a:lnTo>
                <a:lnTo>
                  <a:pt x="1705" y="8135"/>
                </a:lnTo>
                <a:lnTo>
                  <a:pt x="1709" y="8169"/>
                </a:lnTo>
                <a:lnTo>
                  <a:pt x="1715" y="8202"/>
                </a:lnTo>
                <a:lnTo>
                  <a:pt x="1721" y="8235"/>
                </a:lnTo>
                <a:lnTo>
                  <a:pt x="1729" y="8268"/>
                </a:lnTo>
                <a:lnTo>
                  <a:pt x="1738" y="8300"/>
                </a:lnTo>
                <a:lnTo>
                  <a:pt x="1748" y="8334"/>
                </a:lnTo>
                <a:lnTo>
                  <a:pt x="1760" y="8366"/>
                </a:lnTo>
                <a:lnTo>
                  <a:pt x="1774" y="8398"/>
                </a:lnTo>
                <a:lnTo>
                  <a:pt x="1788" y="8430"/>
                </a:lnTo>
                <a:lnTo>
                  <a:pt x="1804" y="8461"/>
                </a:lnTo>
                <a:lnTo>
                  <a:pt x="1809" y="8469"/>
                </a:lnTo>
                <a:lnTo>
                  <a:pt x="1814" y="8476"/>
                </a:lnTo>
                <a:lnTo>
                  <a:pt x="1820" y="8481"/>
                </a:lnTo>
                <a:lnTo>
                  <a:pt x="1826" y="8485"/>
                </a:lnTo>
                <a:lnTo>
                  <a:pt x="1817" y="8506"/>
                </a:lnTo>
                <a:lnTo>
                  <a:pt x="1807" y="8527"/>
                </a:lnTo>
                <a:lnTo>
                  <a:pt x="1797" y="8548"/>
                </a:lnTo>
                <a:lnTo>
                  <a:pt x="1787" y="8570"/>
                </a:lnTo>
                <a:lnTo>
                  <a:pt x="1764" y="8611"/>
                </a:lnTo>
                <a:lnTo>
                  <a:pt x="1742" y="8652"/>
                </a:lnTo>
                <a:lnTo>
                  <a:pt x="1719" y="8692"/>
                </a:lnTo>
                <a:lnTo>
                  <a:pt x="1696" y="8731"/>
                </a:lnTo>
                <a:lnTo>
                  <a:pt x="1670" y="8770"/>
                </a:lnTo>
                <a:lnTo>
                  <a:pt x="1646" y="8809"/>
                </a:lnTo>
                <a:lnTo>
                  <a:pt x="1620" y="8846"/>
                </a:lnTo>
                <a:lnTo>
                  <a:pt x="1593" y="8884"/>
                </a:lnTo>
                <a:lnTo>
                  <a:pt x="1566" y="8920"/>
                </a:lnTo>
                <a:lnTo>
                  <a:pt x="1539" y="8956"/>
                </a:lnTo>
                <a:lnTo>
                  <a:pt x="1510" y="8993"/>
                </a:lnTo>
                <a:lnTo>
                  <a:pt x="1482" y="9028"/>
                </a:lnTo>
                <a:lnTo>
                  <a:pt x="1453" y="9064"/>
                </a:lnTo>
                <a:lnTo>
                  <a:pt x="1423" y="9099"/>
                </a:lnTo>
                <a:lnTo>
                  <a:pt x="1393" y="9134"/>
                </a:lnTo>
                <a:lnTo>
                  <a:pt x="1362" y="9168"/>
                </a:lnTo>
                <a:lnTo>
                  <a:pt x="1367" y="9031"/>
                </a:lnTo>
                <a:lnTo>
                  <a:pt x="1371" y="8895"/>
                </a:lnTo>
                <a:lnTo>
                  <a:pt x="1375" y="8757"/>
                </a:lnTo>
                <a:lnTo>
                  <a:pt x="1380" y="8620"/>
                </a:lnTo>
                <a:lnTo>
                  <a:pt x="1385" y="8483"/>
                </a:lnTo>
                <a:lnTo>
                  <a:pt x="1390" y="8346"/>
                </a:lnTo>
                <a:lnTo>
                  <a:pt x="1396" y="8209"/>
                </a:lnTo>
                <a:lnTo>
                  <a:pt x="1402" y="8073"/>
                </a:lnTo>
                <a:lnTo>
                  <a:pt x="1409" y="7935"/>
                </a:lnTo>
                <a:lnTo>
                  <a:pt x="1417" y="7798"/>
                </a:lnTo>
                <a:lnTo>
                  <a:pt x="1426" y="7662"/>
                </a:lnTo>
                <a:lnTo>
                  <a:pt x="1435" y="7525"/>
                </a:lnTo>
                <a:lnTo>
                  <a:pt x="1445" y="7388"/>
                </a:lnTo>
                <a:lnTo>
                  <a:pt x="1456" y="7252"/>
                </a:lnTo>
                <a:lnTo>
                  <a:pt x="1468" y="7116"/>
                </a:lnTo>
                <a:lnTo>
                  <a:pt x="1481" y="6979"/>
                </a:lnTo>
                <a:lnTo>
                  <a:pt x="1485" y="6936"/>
                </a:lnTo>
                <a:lnTo>
                  <a:pt x="1489" y="6891"/>
                </a:lnTo>
                <a:lnTo>
                  <a:pt x="1494" y="6848"/>
                </a:lnTo>
                <a:lnTo>
                  <a:pt x="1498" y="6804"/>
                </a:lnTo>
                <a:lnTo>
                  <a:pt x="1503" y="6760"/>
                </a:lnTo>
                <a:lnTo>
                  <a:pt x="1508" y="6716"/>
                </a:lnTo>
                <a:lnTo>
                  <a:pt x="1514" y="6672"/>
                </a:lnTo>
                <a:lnTo>
                  <a:pt x="1519" y="6628"/>
                </a:lnTo>
                <a:lnTo>
                  <a:pt x="1529" y="6630"/>
                </a:lnTo>
                <a:lnTo>
                  <a:pt x="1537" y="6630"/>
                </a:lnTo>
                <a:lnTo>
                  <a:pt x="1547" y="6629"/>
                </a:lnTo>
                <a:lnTo>
                  <a:pt x="1556" y="6626"/>
                </a:lnTo>
                <a:lnTo>
                  <a:pt x="1587" y="6615"/>
                </a:lnTo>
                <a:lnTo>
                  <a:pt x="1619" y="6603"/>
                </a:lnTo>
                <a:lnTo>
                  <a:pt x="1649" y="6590"/>
                </a:lnTo>
                <a:lnTo>
                  <a:pt x="1681" y="6575"/>
                </a:lnTo>
                <a:lnTo>
                  <a:pt x="1713" y="6561"/>
                </a:lnTo>
                <a:lnTo>
                  <a:pt x="1744" y="6546"/>
                </a:lnTo>
                <a:lnTo>
                  <a:pt x="1777" y="6530"/>
                </a:lnTo>
                <a:lnTo>
                  <a:pt x="1808" y="6514"/>
                </a:lnTo>
                <a:lnTo>
                  <a:pt x="1839" y="6495"/>
                </a:lnTo>
                <a:lnTo>
                  <a:pt x="1872" y="6478"/>
                </a:lnTo>
                <a:lnTo>
                  <a:pt x="1903" y="6459"/>
                </a:lnTo>
                <a:lnTo>
                  <a:pt x="1934" y="6440"/>
                </a:lnTo>
                <a:lnTo>
                  <a:pt x="1966" y="6419"/>
                </a:lnTo>
                <a:lnTo>
                  <a:pt x="1996" y="6399"/>
                </a:lnTo>
                <a:lnTo>
                  <a:pt x="2027" y="6378"/>
                </a:lnTo>
                <a:lnTo>
                  <a:pt x="2057" y="6356"/>
                </a:lnTo>
                <a:lnTo>
                  <a:pt x="2063" y="6360"/>
                </a:lnTo>
                <a:lnTo>
                  <a:pt x="2070" y="6363"/>
                </a:lnTo>
                <a:lnTo>
                  <a:pt x="2101" y="6370"/>
                </a:lnTo>
                <a:lnTo>
                  <a:pt x="2132" y="6376"/>
                </a:lnTo>
                <a:lnTo>
                  <a:pt x="2164" y="6380"/>
                </a:lnTo>
                <a:lnTo>
                  <a:pt x="2196" y="6383"/>
                </a:lnTo>
                <a:lnTo>
                  <a:pt x="2228" y="6384"/>
                </a:lnTo>
                <a:lnTo>
                  <a:pt x="2259" y="6384"/>
                </a:lnTo>
                <a:lnTo>
                  <a:pt x="2292" y="6382"/>
                </a:lnTo>
                <a:lnTo>
                  <a:pt x="2323" y="6379"/>
                </a:lnTo>
                <a:lnTo>
                  <a:pt x="2356" y="6375"/>
                </a:lnTo>
                <a:lnTo>
                  <a:pt x="2387" y="6369"/>
                </a:lnTo>
                <a:lnTo>
                  <a:pt x="2419" y="6362"/>
                </a:lnTo>
                <a:lnTo>
                  <a:pt x="2451" y="6354"/>
                </a:lnTo>
                <a:lnTo>
                  <a:pt x="2482" y="6345"/>
                </a:lnTo>
                <a:lnTo>
                  <a:pt x="2513" y="6333"/>
                </a:lnTo>
                <a:lnTo>
                  <a:pt x="2544" y="6322"/>
                </a:lnTo>
                <a:lnTo>
                  <a:pt x="2574" y="6309"/>
                </a:lnTo>
                <a:lnTo>
                  <a:pt x="2604" y="6296"/>
                </a:lnTo>
                <a:lnTo>
                  <a:pt x="2634" y="6281"/>
                </a:lnTo>
                <a:lnTo>
                  <a:pt x="2662" y="6266"/>
                </a:lnTo>
                <a:lnTo>
                  <a:pt x="2692" y="6249"/>
                </a:lnTo>
                <a:lnTo>
                  <a:pt x="2720" y="6231"/>
                </a:lnTo>
                <a:lnTo>
                  <a:pt x="2747" y="6213"/>
                </a:lnTo>
                <a:lnTo>
                  <a:pt x="2774" y="6194"/>
                </a:lnTo>
                <a:lnTo>
                  <a:pt x="2800" y="6174"/>
                </a:lnTo>
                <a:lnTo>
                  <a:pt x="2825" y="6154"/>
                </a:lnTo>
                <a:lnTo>
                  <a:pt x="2851" y="6133"/>
                </a:lnTo>
                <a:lnTo>
                  <a:pt x="2874" y="6111"/>
                </a:lnTo>
                <a:lnTo>
                  <a:pt x="2897" y="6088"/>
                </a:lnTo>
                <a:lnTo>
                  <a:pt x="2920" y="6066"/>
                </a:lnTo>
                <a:lnTo>
                  <a:pt x="2941" y="6043"/>
                </a:lnTo>
                <a:lnTo>
                  <a:pt x="2961" y="6019"/>
                </a:lnTo>
                <a:lnTo>
                  <a:pt x="2980" y="5994"/>
                </a:lnTo>
                <a:lnTo>
                  <a:pt x="2998" y="5970"/>
                </a:lnTo>
                <a:lnTo>
                  <a:pt x="3015" y="5946"/>
                </a:lnTo>
                <a:lnTo>
                  <a:pt x="3031" y="5919"/>
                </a:lnTo>
                <a:lnTo>
                  <a:pt x="3047" y="5892"/>
                </a:lnTo>
                <a:lnTo>
                  <a:pt x="3062" y="5864"/>
                </a:lnTo>
                <a:lnTo>
                  <a:pt x="3077" y="5835"/>
                </a:lnTo>
                <a:lnTo>
                  <a:pt x="3091" y="5806"/>
                </a:lnTo>
                <a:lnTo>
                  <a:pt x="3104" y="5776"/>
                </a:lnTo>
                <a:lnTo>
                  <a:pt x="3117" y="5744"/>
                </a:lnTo>
                <a:lnTo>
                  <a:pt x="3128" y="5713"/>
                </a:lnTo>
                <a:lnTo>
                  <a:pt x="3139" y="5680"/>
                </a:lnTo>
                <a:lnTo>
                  <a:pt x="3148" y="5648"/>
                </a:lnTo>
                <a:lnTo>
                  <a:pt x="3158" y="5615"/>
                </a:lnTo>
                <a:lnTo>
                  <a:pt x="3166" y="5582"/>
                </a:lnTo>
                <a:lnTo>
                  <a:pt x="3173" y="5549"/>
                </a:lnTo>
                <a:lnTo>
                  <a:pt x="3179" y="5514"/>
                </a:lnTo>
                <a:lnTo>
                  <a:pt x="3183" y="5481"/>
                </a:lnTo>
                <a:lnTo>
                  <a:pt x="3187" y="5448"/>
                </a:lnTo>
                <a:lnTo>
                  <a:pt x="3189" y="5413"/>
                </a:lnTo>
                <a:lnTo>
                  <a:pt x="3191" y="5380"/>
                </a:lnTo>
                <a:lnTo>
                  <a:pt x="3191" y="5346"/>
                </a:lnTo>
                <a:lnTo>
                  <a:pt x="3190" y="5313"/>
                </a:lnTo>
                <a:lnTo>
                  <a:pt x="3187" y="5281"/>
                </a:lnTo>
                <a:lnTo>
                  <a:pt x="3184" y="5247"/>
                </a:lnTo>
                <a:lnTo>
                  <a:pt x="3179" y="5216"/>
                </a:lnTo>
                <a:lnTo>
                  <a:pt x="3172" y="5183"/>
                </a:lnTo>
                <a:lnTo>
                  <a:pt x="3164" y="5153"/>
                </a:lnTo>
                <a:lnTo>
                  <a:pt x="3154" y="5123"/>
                </a:lnTo>
                <a:lnTo>
                  <a:pt x="3143" y="5092"/>
                </a:lnTo>
                <a:lnTo>
                  <a:pt x="3130" y="5063"/>
                </a:lnTo>
                <a:lnTo>
                  <a:pt x="3116" y="5036"/>
                </a:lnTo>
                <a:lnTo>
                  <a:pt x="3100" y="5008"/>
                </a:lnTo>
                <a:lnTo>
                  <a:pt x="3083" y="4983"/>
                </a:lnTo>
                <a:lnTo>
                  <a:pt x="3063" y="4961"/>
                </a:lnTo>
                <a:lnTo>
                  <a:pt x="3044" y="4941"/>
                </a:lnTo>
                <a:lnTo>
                  <a:pt x="3023" y="4925"/>
                </a:lnTo>
                <a:lnTo>
                  <a:pt x="3002" y="4912"/>
                </a:lnTo>
                <a:lnTo>
                  <a:pt x="2979" y="4902"/>
                </a:lnTo>
                <a:lnTo>
                  <a:pt x="2957" y="4895"/>
                </a:lnTo>
                <a:lnTo>
                  <a:pt x="2934" y="4890"/>
                </a:lnTo>
                <a:lnTo>
                  <a:pt x="2909" y="4888"/>
                </a:lnTo>
                <a:lnTo>
                  <a:pt x="2885" y="4887"/>
                </a:lnTo>
                <a:lnTo>
                  <a:pt x="2860" y="4889"/>
                </a:lnTo>
                <a:lnTo>
                  <a:pt x="2836" y="4893"/>
                </a:lnTo>
                <a:lnTo>
                  <a:pt x="2810" y="4899"/>
                </a:lnTo>
                <a:lnTo>
                  <a:pt x="2785" y="4906"/>
                </a:lnTo>
                <a:lnTo>
                  <a:pt x="2759" y="4915"/>
                </a:lnTo>
                <a:lnTo>
                  <a:pt x="2733" y="4926"/>
                </a:lnTo>
                <a:lnTo>
                  <a:pt x="2708" y="4938"/>
                </a:lnTo>
                <a:lnTo>
                  <a:pt x="2683" y="4951"/>
                </a:lnTo>
                <a:lnTo>
                  <a:pt x="2657" y="4965"/>
                </a:lnTo>
                <a:lnTo>
                  <a:pt x="2633" y="4980"/>
                </a:lnTo>
                <a:lnTo>
                  <a:pt x="2609" y="4996"/>
                </a:lnTo>
                <a:lnTo>
                  <a:pt x="2584" y="5012"/>
                </a:lnTo>
                <a:lnTo>
                  <a:pt x="2561" y="5029"/>
                </a:lnTo>
                <a:lnTo>
                  <a:pt x="2539" y="5047"/>
                </a:lnTo>
                <a:lnTo>
                  <a:pt x="2495" y="5081"/>
                </a:lnTo>
                <a:lnTo>
                  <a:pt x="2455" y="5117"/>
                </a:lnTo>
                <a:lnTo>
                  <a:pt x="2418" y="5150"/>
                </a:lnTo>
                <a:lnTo>
                  <a:pt x="2387" y="5181"/>
                </a:lnTo>
                <a:lnTo>
                  <a:pt x="2363" y="5207"/>
                </a:lnTo>
                <a:lnTo>
                  <a:pt x="2338" y="5232"/>
                </a:lnTo>
                <a:lnTo>
                  <a:pt x="2315" y="5258"/>
                </a:lnTo>
                <a:lnTo>
                  <a:pt x="2293" y="5285"/>
                </a:lnTo>
                <a:lnTo>
                  <a:pt x="2271" y="5312"/>
                </a:lnTo>
                <a:lnTo>
                  <a:pt x="2249" y="5340"/>
                </a:lnTo>
                <a:lnTo>
                  <a:pt x="2228" y="5369"/>
                </a:lnTo>
                <a:lnTo>
                  <a:pt x="2208" y="5397"/>
                </a:lnTo>
                <a:lnTo>
                  <a:pt x="2188" y="5425"/>
                </a:lnTo>
                <a:lnTo>
                  <a:pt x="2169" y="5456"/>
                </a:lnTo>
                <a:lnTo>
                  <a:pt x="2151" y="5485"/>
                </a:lnTo>
                <a:lnTo>
                  <a:pt x="2133" y="5515"/>
                </a:lnTo>
                <a:lnTo>
                  <a:pt x="2116" y="5546"/>
                </a:lnTo>
                <a:lnTo>
                  <a:pt x="2100" y="5577"/>
                </a:lnTo>
                <a:lnTo>
                  <a:pt x="2084" y="5609"/>
                </a:lnTo>
                <a:lnTo>
                  <a:pt x="2069" y="5640"/>
                </a:lnTo>
                <a:lnTo>
                  <a:pt x="2055" y="5671"/>
                </a:lnTo>
                <a:lnTo>
                  <a:pt x="2041" y="5704"/>
                </a:lnTo>
                <a:lnTo>
                  <a:pt x="2029" y="5736"/>
                </a:lnTo>
                <a:lnTo>
                  <a:pt x="2017" y="5770"/>
                </a:lnTo>
                <a:lnTo>
                  <a:pt x="2004" y="5803"/>
                </a:lnTo>
                <a:lnTo>
                  <a:pt x="1994" y="5835"/>
                </a:lnTo>
                <a:lnTo>
                  <a:pt x="1984" y="5870"/>
                </a:lnTo>
                <a:lnTo>
                  <a:pt x="1975" y="5903"/>
                </a:lnTo>
                <a:lnTo>
                  <a:pt x="1967" y="5938"/>
                </a:lnTo>
                <a:lnTo>
                  <a:pt x="1960" y="5971"/>
                </a:lnTo>
                <a:lnTo>
                  <a:pt x="1953" y="6005"/>
                </a:lnTo>
                <a:lnTo>
                  <a:pt x="1947" y="6040"/>
                </a:lnTo>
                <a:lnTo>
                  <a:pt x="1942" y="6075"/>
                </a:lnTo>
                <a:lnTo>
                  <a:pt x="1938" y="6110"/>
                </a:lnTo>
                <a:lnTo>
                  <a:pt x="1934" y="6145"/>
                </a:lnTo>
                <a:lnTo>
                  <a:pt x="1931" y="6180"/>
                </a:lnTo>
                <a:lnTo>
                  <a:pt x="1931" y="6189"/>
                </a:lnTo>
                <a:lnTo>
                  <a:pt x="1933" y="6198"/>
                </a:lnTo>
                <a:lnTo>
                  <a:pt x="1937" y="6207"/>
                </a:lnTo>
                <a:lnTo>
                  <a:pt x="1941" y="6215"/>
                </a:lnTo>
                <a:lnTo>
                  <a:pt x="1946" y="6222"/>
                </a:lnTo>
                <a:lnTo>
                  <a:pt x="1953" y="6229"/>
                </a:lnTo>
                <a:lnTo>
                  <a:pt x="1960" y="6234"/>
                </a:lnTo>
                <a:lnTo>
                  <a:pt x="1969" y="6238"/>
                </a:lnTo>
                <a:lnTo>
                  <a:pt x="1973" y="6239"/>
                </a:lnTo>
                <a:lnTo>
                  <a:pt x="1978" y="6240"/>
                </a:lnTo>
                <a:lnTo>
                  <a:pt x="1953" y="6261"/>
                </a:lnTo>
                <a:lnTo>
                  <a:pt x="1927" y="6281"/>
                </a:lnTo>
                <a:lnTo>
                  <a:pt x="1901" y="6301"/>
                </a:lnTo>
                <a:lnTo>
                  <a:pt x="1875" y="6319"/>
                </a:lnTo>
                <a:lnTo>
                  <a:pt x="1848" y="6338"/>
                </a:lnTo>
                <a:lnTo>
                  <a:pt x="1821" y="6356"/>
                </a:lnTo>
                <a:lnTo>
                  <a:pt x="1794" y="6374"/>
                </a:lnTo>
                <a:lnTo>
                  <a:pt x="1766" y="6390"/>
                </a:lnTo>
                <a:lnTo>
                  <a:pt x="1738" y="6407"/>
                </a:lnTo>
                <a:lnTo>
                  <a:pt x="1710" y="6423"/>
                </a:lnTo>
                <a:lnTo>
                  <a:pt x="1681" y="6439"/>
                </a:lnTo>
                <a:lnTo>
                  <a:pt x="1653" y="6453"/>
                </a:lnTo>
                <a:lnTo>
                  <a:pt x="1624" y="6468"/>
                </a:lnTo>
                <a:lnTo>
                  <a:pt x="1594" y="6481"/>
                </a:lnTo>
                <a:lnTo>
                  <a:pt x="1565" y="6495"/>
                </a:lnTo>
                <a:lnTo>
                  <a:pt x="1535" y="6509"/>
                </a:lnTo>
                <a:lnTo>
                  <a:pt x="1545" y="6433"/>
                </a:lnTo>
                <a:lnTo>
                  <a:pt x="1556" y="6357"/>
                </a:lnTo>
                <a:lnTo>
                  <a:pt x="1567" y="6281"/>
                </a:lnTo>
                <a:lnTo>
                  <a:pt x="1579" y="6206"/>
                </a:lnTo>
                <a:lnTo>
                  <a:pt x="1592" y="6130"/>
                </a:lnTo>
                <a:lnTo>
                  <a:pt x="1605" y="6055"/>
                </a:lnTo>
                <a:lnTo>
                  <a:pt x="1619" y="5979"/>
                </a:lnTo>
                <a:lnTo>
                  <a:pt x="1633" y="5904"/>
                </a:lnTo>
                <a:lnTo>
                  <a:pt x="1648" y="5829"/>
                </a:lnTo>
                <a:lnTo>
                  <a:pt x="1663" y="5754"/>
                </a:lnTo>
                <a:lnTo>
                  <a:pt x="1679" y="5679"/>
                </a:lnTo>
                <a:lnTo>
                  <a:pt x="1697" y="5605"/>
                </a:lnTo>
                <a:lnTo>
                  <a:pt x="1714" y="5531"/>
                </a:lnTo>
                <a:lnTo>
                  <a:pt x="1732" y="5457"/>
                </a:lnTo>
                <a:lnTo>
                  <a:pt x="1751" y="5382"/>
                </a:lnTo>
                <a:lnTo>
                  <a:pt x="1770" y="5309"/>
                </a:lnTo>
                <a:lnTo>
                  <a:pt x="1792" y="5235"/>
                </a:lnTo>
                <a:lnTo>
                  <a:pt x="1813" y="5161"/>
                </a:lnTo>
                <a:lnTo>
                  <a:pt x="1834" y="5088"/>
                </a:lnTo>
                <a:lnTo>
                  <a:pt x="1858" y="5015"/>
                </a:lnTo>
                <a:lnTo>
                  <a:pt x="1881" y="4943"/>
                </a:lnTo>
                <a:lnTo>
                  <a:pt x="1905" y="4871"/>
                </a:lnTo>
                <a:lnTo>
                  <a:pt x="1930" y="4799"/>
                </a:lnTo>
                <a:lnTo>
                  <a:pt x="1957" y="4728"/>
                </a:lnTo>
                <a:lnTo>
                  <a:pt x="1984" y="4656"/>
                </a:lnTo>
                <a:lnTo>
                  <a:pt x="2012" y="4585"/>
                </a:lnTo>
                <a:lnTo>
                  <a:pt x="2041" y="4515"/>
                </a:lnTo>
                <a:lnTo>
                  <a:pt x="2070" y="4444"/>
                </a:lnTo>
                <a:lnTo>
                  <a:pt x="2102" y="4375"/>
                </a:lnTo>
                <a:lnTo>
                  <a:pt x="2133" y="4306"/>
                </a:lnTo>
                <a:lnTo>
                  <a:pt x="2165" y="4237"/>
                </a:lnTo>
                <a:lnTo>
                  <a:pt x="2200" y="4168"/>
                </a:lnTo>
                <a:lnTo>
                  <a:pt x="2277" y="4117"/>
                </a:lnTo>
                <a:lnTo>
                  <a:pt x="2355" y="4068"/>
                </a:lnTo>
                <a:lnTo>
                  <a:pt x="2393" y="4044"/>
                </a:lnTo>
                <a:lnTo>
                  <a:pt x="2433" y="4020"/>
                </a:lnTo>
                <a:lnTo>
                  <a:pt x="2472" y="3998"/>
                </a:lnTo>
                <a:lnTo>
                  <a:pt x="2513" y="3975"/>
                </a:lnTo>
                <a:lnTo>
                  <a:pt x="2553" y="3953"/>
                </a:lnTo>
                <a:lnTo>
                  <a:pt x="2594" y="3932"/>
                </a:lnTo>
                <a:lnTo>
                  <a:pt x="2634" y="3912"/>
                </a:lnTo>
                <a:lnTo>
                  <a:pt x="2676" y="3892"/>
                </a:lnTo>
                <a:lnTo>
                  <a:pt x="2718" y="3872"/>
                </a:lnTo>
                <a:lnTo>
                  <a:pt x="2760" y="3854"/>
                </a:lnTo>
                <a:lnTo>
                  <a:pt x="2803" y="3836"/>
                </a:lnTo>
                <a:lnTo>
                  <a:pt x="2847" y="3820"/>
                </a:lnTo>
                <a:lnTo>
                  <a:pt x="2883" y="3807"/>
                </a:lnTo>
                <a:lnTo>
                  <a:pt x="2920" y="3794"/>
                </a:lnTo>
                <a:lnTo>
                  <a:pt x="2957" y="3782"/>
                </a:lnTo>
                <a:lnTo>
                  <a:pt x="2994" y="3772"/>
                </a:lnTo>
                <a:lnTo>
                  <a:pt x="3005" y="3791"/>
                </a:lnTo>
                <a:lnTo>
                  <a:pt x="3017" y="3810"/>
                </a:lnTo>
                <a:lnTo>
                  <a:pt x="3032" y="3828"/>
                </a:lnTo>
                <a:lnTo>
                  <a:pt x="3047" y="3845"/>
                </a:lnTo>
                <a:lnTo>
                  <a:pt x="3059" y="3857"/>
                </a:lnTo>
                <a:lnTo>
                  <a:pt x="3072" y="3868"/>
                </a:lnTo>
                <a:lnTo>
                  <a:pt x="3087" y="3878"/>
                </a:lnTo>
                <a:lnTo>
                  <a:pt x="3101" y="3889"/>
                </a:lnTo>
                <a:lnTo>
                  <a:pt x="3115" y="3898"/>
                </a:lnTo>
                <a:lnTo>
                  <a:pt x="3130" y="3906"/>
                </a:lnTo>
                <a:lnTo>
                  <a:pt x="3146" y="3914"/>
                </a:lnTo>
                <a:lnTo>
                  <a:pt x="3163" y="3921"/>
                </a:lnTo>
                <a:lnTo>
                  <a:pt x="3179" y="3927"/>
                </a:lnTo>
                <a:lnTo>
                  <a:pt x="3196" y="3933"/>
                </a:lnTo>
                <a:lnTo>
                  <a:pt x="3213" y="3939"/>
                </a:lnTo>
                <a:lnTo>
                  <a:pt x="3230" y="3944"/>
                </a:lnTo>
                <a:lnTo>
                  <a:pt x="3266" y="3952"/>
                </a:lnTo>
                <a:lnTo>
                  <a:pt x="3302" y="3959"/>
                </a:lnTo>
                <a:lnTo>
                  <a:pt x="3340" y="3964"/>
                </a:lnTo>
                <a:lnTo>
                  <a:pt x="3376" y="3969"/>
                </a:lnTo>
                <a:lnTo>
                  <a:pt x="3414" y="3972"/>
                </a:lnTo>
                <a:lnTo>
                  <a:pt x="3450" y="3973"/>
                </a:lnTo>
                <a:lnTo>
                  <a:pt x="3521" y="3975"/>
                </a:lnTo>
                <a:lnTo>
                  <a:pt x="3588" y="3974"/>
                </a:lnTo>
                <a:lnTo>
                  <a:pt x="3629" y="3973"/>
                </a:lnTo>
                <a:lnTo>
                  <a:pt x="3671" y="3971"/>
                </a:lnTo>
                <a:lnTo>
                  <a:pt x="3712" y="3967"/>
                </a:lnTo>
                <a:lnTo>
                  <a:pt x="3754" y="3963"/>
                </a:lnTo>
                <a:lnTo>
                  <a:pt x="3795" y="3959"/>
                </a:lnTo>
                <a:lnTo>
                  <a:pt x="3837" y="3953"/>
                </a:lnTo>
                <a:lnTo>
                  <a:pt x="3877" y="3946"/>
                </a:lnTo>
                <a:lnTo>
                  <a:pt x="3919" y="3939"/>
                </a:lnTo>
                <a:lnTo>
                  <a:pt x="3959" y="3930"/>
                </a:lnTo>
                <a:lnTo>
                  <a:pt x="3999" y="3921"/>
                </a:lnTo>
                <a:lnTo>
                  <a:pt x="4039" y="3911"/>
                </a:lnTo>
                <a:lnTo>
                  <a:pt x="4079" y="3899"/>
                </a:lnTo>
                <a:lnTo>
                  <a:pt x="4118" y="3887"/>
                </a:lnTo>
                <a:lnTo>
                  <a:pt x="4158" y="3874"/>
                </a:lnTo>
                <a:lnTo>
                  <a:pt x="4197" y="3860"/>
                </a:lnTo>
                <a:lnTo>
                  <a:pt x="4236" y="3845"/>
                </a:lnTo>
                <a:lnTo>
                  <a:pt x="4274" y="3830"/>
                </a:lnTo>
                <a:lnTo>
                  <a:pt x="4312" y="3814"/>
                </a:lnTo>
                <a:lnTo>
                  <a:pt x="4349" y="3795"/>
                </a:lnTo>
                <a:lnTo>
                  <a:pt x="4387" y="3778"/>
                </a:lnTo>
                <a:lnTo>
                  <a:pt x="4423" y="3759"/>
                </a:lnTo>
                <a:lnTo>
                  <a:pt x="4460" y="3739"/>
                </a:lnTo>
                <a:lnTo>
                  <a:pt x="4496" y="3718"/>
                </a:lnTo>
                <a:lnTo>
                  <a:pt x="4531" y="3697"/>
                </a:lnTo>
                <a:lnTo>
                  <a:pt x="4566" y="3675"/>
                </a:lnTo>
                <a:lnTo>
                  <a:pt x="4601" y="3652"/>
                </a:lnTo>
                <a:lnTo>
                  <a:pt x="4635" y="3628"/>
                </a:lnTo>
                <a:lnTo>
                  <a:pt x="4668" y="3604"/>
                </a:lnTo>
                <a:lnTo>
                  <a:pt x="4702" y="3579"/>
                </a:lnTo>
                <a:lnTo>
                  <a:pt x="4734" y="3552"/>
                </a:lnTo>
                <a:lnTo>
                  <a:pt x="4766" y="3526"/>
                </a:lnTo>
                <a:lnTo>
                  <a:pt x="4798" y="3499"/>
                </a:lnTo>
                <a:lnTo>
                  <a:pt x="4807" y="3490"/>
                </a:lnTo>
                <a:lnTo>
                  <a:pt x="4813" y="3481"/>
                </a:lnTo>
                <a:lnTo>
                  <a:pt x="4819" y="3471"/>
                </a:lnTo>
                <a:lnTo>
                  <a:pt x="4822" y="3462"/>
                </a:lnTo>
                <a:lnTo>
                  <a:pt x="4825" y="3452"/>
                </a:lnTo>
                <a:lnTo>
                  <a:pt x="4826" y="3442"/>
                </a:lnTo>
                <a:lnTo>
                  <a:pt x="4826" y="3432"/>
                </a:lnTo>
                <a:lnTo>
                  <a:pt x="4824" y="3423"/>
                </a:lnTo>
                <a:lnTo>
                  <a:pt x="4821" y="3413"/>
                </a:lnTo>
                <a:lnTo>
                  <a:pt x="4818" y="3404"/>
                </a:lnTo>
                <a:lnTo>
                  <a:pt x="4813" y="3394"/>
                </a:lnTo>
                <a:lnTo>
                  <a:pt x="4807" y="3386"/>
                </a:lnTo>
                <a:lnTo>
                  <a:pt x="4800" y="3378"/>
                </a:lnTo>
                <a:lnTo>
                  <a:pt x="4792" y="3371"/>
                </a:lnTo>
                <a:lnTo>
                  <a:pt x="4783" y="3365"/>
                </a:lnTo>
                <a:lnTo>
                  <a:pt x="4773" y="3360"/>
                </a:lnTo>
                <a:lnTo>
                  <a:pt x="4721" y="3335"/>
                </a:lnTo>
                <a:lnTo>
                  <a:pt x="4668" y="3312"/>
                </a:lnTo>
                <a:lnTo>
                  <a:pt x="4614" y="3292"/>
                </a:lnTo>
                <a:lnTo>
                  <a:pt x="4561" y="3273"/>
                </a:lnTo>
                <a:lnTo>
                  <a:pt x="4506" y="3257"/>
                </a:lnTo>
                <a:lnTo>
                  <a:pt x="4451" y="3242"/>
                </a:lnTo>
                <a:lnTo>
                  <a:pt x="4397" y="3229"/>
                </a:lnTo>
                <a:lnTo>
                  <a:pt x="4341" y="3218"/>
                </a:lnTo>
                <a:lnTo>
                  <a:pt x="4285" y="3210"/>
                </a:lnTo>
                <a:lnTo>
                  <a:pt x="4231" y="3203"/>
                </a:lnTo>
                <a:lnTo>
                  <a:pt x="4174" y="3198"/>
                </a:lnTo>
                <a:lnTo>
                  <a:pt x="4118" y="3196"/>
                </a:lnTo>
                <a:lnTo>
                  <a:pt x="4063" y="3195"/>
                </a:lnTo>
                <a:lnTo>
                  <a:pt x="4007" y="3196"/>
                </a:lnTo>
                <a:lnTo>
                  <a:pt x="3951" y="3199"/>
                </a:lnTo>
                <a:lnTo>
                  <a:pt x="3896" y="3204"/>
                </a:lnTo>
                <a:lnTo>
                  <a:pt x="3841" y="3211"/>
                </a:lnTo>
                <a:lnTo>
                  <a:pt x="3785" y="3219"/>
                </a:lnTo>
                <a:lnTo>
                  <a:pt x="3731" y="3230"/>
                </a:lnTo>
                <a:lnTo>
                  <a:pt x="3677" y="3243"/>
                </a:lnTo>
                <a:lnTo>
                  <a:pt x="3622" y="3257"/>
                </a:lnTo>
                <a:lnTo>
                  <a:pt x="3570" y="3274"/>
                </a:lnTo>
                <a:lnTo>
                  <a:pt x="3516" y="3292"/>
                </a:lnTo>
                <a:lnTo>
                  <a:pt x="3463" y="3311"/>
                </a:lnTo>
                <a:lnTo>
                  <a:pt x="3412" y="3334"/>
                </a:lnTo>
                <a:lnTo>
                  <a:pt x="3361" y="3358"/>
                </a:lnTo>
                <a:lnTo>
                  <a:pt x="3310" y="3383"/>
                </a:lnTo>
                <a:lnTo>
                  <a:pt x="3261" y="3411"/>
                </a:lnTo>
                <a:lnTo>
                  <a:pt x="3212" y="3440"/>
                </a:lnTo>
                <a:lnTo>
                  <a:pt x="3164" y="3471"/>
                </a:lnTo>
                <a:lnTo>
                  <a:pt x="3117" y="3504"/>
                </a:lnTo>
                <a:lnTo>
                  <a:pt x="3070" y="3539"/>
                </a:lnTo>
                <a:lnTo>
                  <a:pt x="3064" y="3544"/>
                </a:lnTo>
                <a:lnTo>
                  <a:pt x="3058" y="3550"/>
                </a:lnTo>
                <a:lnTo>
                  <a:pt x="3053" y="3557"/>
                </a:lnTo>
                <a:lnTo>
                  <a:pt x="3050" y="3564"/>
                </a:lnTo>
                <a:lnTo>
                  <a:pt x="3047" y="3570"/>
                </a:lnTo>
                <a:lnTo>
                  <a:pt x="3044" y="3577"/>
                </a:lnTo>
                <a:lnTo>
                  <a:pt x="3043" y="3584"/>
                </a:lnTo>
                <a:lnTo>
                  <a:pt x="3042" y="3591"/>
                </a:lnTo>
                <a:lnTo>
                  <a:pt x="3009" y="3602"/>
                </a:lnTo>
                <a:lnTo>
                  <a:pt x="2975" y="3614"/>
                </a:lnTo>
                <a:lnTo>
                  <a:pt x="2943" y="3626"/>
                </a:lnTo>
                <a:lnTo>
                  <a:pt x="2909" y="3639"/>
                </a:lnTo>
                <a:lnTo>
                  <a:pt x="2878" y="3653"/>
                </a:lnTo>
                <a:lnTo>
                  <a:pt x="2846" y="3666"/>
                </a:lnTo>
                <a:lnTo>
                  <a:pt x="2815" y="3679"/>
                </a:lnTo>
                <a:lnTo>
                  <a:pt x="2785" y="3692"/>
                </a:lnTo>
                <a:lnTo>
                  <a:pt x="2723" y="3719"/>
                </a:lnTo>
                <a:lnTo>
                  <a:pt x="2662" y="3748"/>
                </a:lnTo>
                <a:lnTo>
                  <a:pt x="2603" y="3778"/>
                </a:lnTo>
                <a:lnTo>
                  <a:pt x="2543" y="3811"/>
                </a:lnTo>
                <a:lnTo>
                  <a:pt x="2484" y="3844"/>
                </a:lnTo>
                <a:lnTo>
                  <a:pt x="2427" y="3878"/>
                </a:lnTo>
                <a:lnTo>
                  <a:pt x="2370" y="3915"/>
                </a:lnTo>
                <a:lnTo>
                  <a:pt x="2314" y="3952"/>
                </a:lnTo>
                <a:lnTo>
                  <a:pt x="2332" y="3920"/>
                </a:lnTo>
                <a:lnTo>
                  <a:pt x="2351" y="3888"/>
                </a:lnTo>
                <a:lnTo>
                  <a:pt x="2370" y="3855"/>
                </a:lnTo>
                <a:lnTo>
                  <a:pt x="2388" y="3823"/>
                </a:lnTo>
                <a:lnTo>
                  <a:pt x="2434" y="3749"/>
                </a:lnTo>
                <a:lnTo>
                  <a:pt x="2480" y="3675"/>
                </a:lnTo>
                <a:lnTo>
                  <a:pt x="2529" y="3603"/>
                </a:lnTo>
                <a:lnTo>
                  <a:pt x="2577" y="3531"/>
                </a:lnTo>
                <a:lnTo>
                  <a:pt x="2628" y="3460"/>
                </a:lnTo>
                <a:lnTo>
                  <a:pt x="2679" y="3391"/>
                </a:lnTo>
                <a:lnTo>
                  <a:pt x="2731" y="3323"/>
                </a:lnTo>
                <a:lnTo>
                  <a:pt x="2785" y="3256"/>
                </a:lnTo>
                <a:lnTo>
                  <a:pt x="2840" y="3190"/>
                </a:lnTo>
                <a:lnTo>
                  <a:pt x="2895" y="3124"/>
                </a:lnTo>
                <a:lnTo>
                  <a:pt x="2952" y="3060"/>
                </a:lnTo>
                <a:lnTo>
                  <a:pt x="3011" y="2998"/>
                </a:lnTo>
                <a:lnTo>
                  <a:pt x="3069" y="2936"/>
                </a:lnTo>
                <a:lnTo>
                  <a:pt x="3129" y="2876"/>
                </a:lnTo>
                <a:lnTo>
                  <a:pt x="3191" y="2817"/>
                </a:lnTo>
                <a:lnTo>
                  <a:pt x="3254" y="2759"/>
                </a:lnTo>
                <a:lnTo>
                  <a:pt x="3316" y="2703"/>
                </a:lnTo>
                <a:lnTo>
                  <a:pt x="3381" y="2647"/>
                </a:lnTo>
                <a:lnTo>
                  <a:pt x="3447" y="2594"/>
                </a:lnTo>
                <a:lnTo>
                  <a:pt x="3513" y="2541"/>
                </a:lnTo>
                <a:lnTo>
                  <a:pt x="3581" y="2490"/>
                </a:lnTo>
                <a:lnTo>
                  <a:pt x="3650" y="2441"/>
                </a:lnTo>
                <a:lnTo>
                  <a:pt x="3719" y="2392"/>
                </a:lnTo>
                <a:lnTo>
                  <a:pt x="3790" y="2346"/>
                </a:lnTo>
                <a:lnTo>
                  <a:pt x="3861" y="2301"/>
                </a:lnTo>
                <a:lnTo>
                  <a:pt x="3934" y="2258"/>
                </a:lnTo>
                <a:lnTo>
                  <a:pt x="4008" y="2215"/>
                </a:lnTo>
                <a:lnTo>
                  <a:pt x="4083" y="2175"/>
                </a:lnTo>
                <a:lnTo>
                  <a:pt x="4159" y="2136"/>
                </a:lnTo>
                <a:lnTo>
                  <a:pt x="4235" y="2099"/>
                </a:lnTo>
                <a:lnTo>
                  <a:pt x="4313" y="2063"/>
                </a:lnTo>
                <a:lnTo>
                  <a:pt x="4392" y="2029"/>
                </a:lnTo>
                <a:close/>
              </a:path>
            </a:pathLst>
          </a:custGeom>
          <a:solidFill>
            <a:srgbClr val="579B6C"/>
          </a:solidFill>
          <a:ln>
            <a:noFill/>
          </a:ln>
        </p:spPr>
        <p:txBody>
          <a:bodyPr vert="horz" wrap="square" lIns="121889" tIns="60944" rIns="121889" bIns="60944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淘宝店chenying0907 6"/>
          <p:cNvSpPr/>
          <p:nvPr/>
        </p:nvSpPr>
        <p:spPr bwMode="auto">
          <a:xfrm>
            <a:off x="5854548" y="2835352"/>
            <a:ext cx="1904530" cy="2660815"/>
          </a:xfrm>
          <a:custGeom>
            <a:avLst/>
            <a:gdLst>
              <a:gd name="T0" fmla="*/ 52 w 6299"/>
              <a:gd name="T1" fmla="*/ 8411 h 8798"/>
              <a:gd name="T2" fmla="*/ 279 w 6299"/>
              <a:gd name="T3" fmla="*/ 8081 h 8798"/>
              <a:gd name="T4" fmla="*/ 771 w 6299"/>
              <a:gd name="T5" fmla="*/ 7538 h 8798"/>
              <a:gd name="T6" fmla="*/ 1060 w 6299"/>
              <a:gd name="T7" fmla="*/ 7317 h 8798"/>
              <a:gd name="T8" fmla="*/ 1660 w 6299"/>
              <a:gd name="T9" fmla="*/ 6812 h 8798"/>
              <a:gd name="T10" fmla="*/ 1711 w 6299"/>
              <a:gd name="T11" fmla="*/ 5742 h 8798"/>
              <a:gd name="T12" fmla="*/ 1459 w 6299"/>
              <a:gd name="T13" fmla="*/ 5825 h 8798"/>
              <a:gd name="T14" fmla="*/ 885 w 6299"/>
              <a:gd name="T15" fmla="*/ 6666 h 8798"/>
              <a:gd name="T16" fmla="*/ 651 w 6299"/>
              <a:gd name="T17" fmla="*/ 7486 h 8798"/>
              <a:gd name="T18" fmla="*/ 348 w 6299"/>
              <a:gd name="T19" fmla="*/ 6536 h 8798"/>
              <a:gd name="T20" fmla="*/ 727 w 6299"/>
              <a:gd name="T21" fmla="*/ 5513 h 8798"/>
              <a:gd name="T22" fmla="*/ 2035 w 6299"/>
              <a:gd name="T23" fmla="*/ 5024 h 8798"/>
              <a:gd name="T24" fmla="*/ 3058 w 6299"/>
              <a:gd name="T25" fmla="*/ 4815 h 8798"/>
              <a:gd name="T26" fmla="*/ 3646 w 6299"/>
              <a:gd name="T27" fmla="*/ 4925 h 8798"/>
              <a:gd name="T28" fmla="*/ 4133 w 6299"/>
              <a:gd name="T29" fmla="*/ 4851 h 8798"/>
              <a:gd name="T30" fmla="*/ 4551 w 6299"/>
              <a:gd name="T31" fmla="*/ 4492 h 8798"/>
              <a:gd name="T32" fmla="*/ 4611 w 6299"/>
              <a:gd name="T33" fmla="*/ 4028 h 8798"/>
              <a:gd name="T34" fmla="*/ 4143 w 6299"/>
              <a:gd name="T35" fmla="*/ 4000 h 8798"/>
              <a:gd name="T36" fmla="*/ 3591 w 6299"/>
              <a:gd name="T37" fmla="*/ 4265 h 8798"/>
              <a:gd name="T38" fmla="*/ 3251 w 6299"/>
              <a:gd name="T39" fmla="*/ 4616 h 8798"/>
              <a:gd name="T40" fmla="*/ 2951 w 6299"/>
              <a:gd name="T41" fmla="*/ 4669 h 8798"/>
              <a:gd name="T42" fmla="*/ 3160 w 6299"/>
              <a:gd name="T43" fmla="*/ 4239 h 8798"/>
              <a:gd name="T44" fmla="*/ 4185 w 6299"/>
              <a:gd name="T45" fmla="*/ 3121 h 8798"/>
              <a:gd name="T46" fmla="*/ 4682 w 6299"/>
              <a:gd name="T47" fmla="*/ 2966 h 8798"/>
              <a:gd name="T48" fmla="*/ 5239 w 6299"/>
              <a:gd name="T49" fmla="*/ 2938 h 8798"/>
              <a:gd name="T50" fmla="*/ 5795 w 6299"/>
              <a:gd name="T51" fmla="*/ 2826 h 8798"/>
              <a:gd name="T52" fmla="*/ 6217 w 6299"/>
              <a:gd name="T53" fmla="*/ 2389 h 8798"/>
              <a:gd name="T54" fmla="*/ 6257 w 6299"/>
              <a:gd name="T55" fmla="*/ 1702 h 8798"/>
              <a:gd name="T56" fmla="*/ 6097 w 6299"/>
              <a:gd name="T57" fmla="*/ 1604 h 8798"/>
              <a:gd name="T58" fmla="*/ 5275 w 6299"/>
              <a:gd name="T59" fmla="*/ 2171 h 8798"/>
              <a:gd name="T60" fmla="*/ 5017 w 6299"/>
              <a:gd name="T61" fmla="*/ 2693 h 8798"/>
              <a:gd name="T62" fmla="*/ 4554 w 6299"/>
              <a:gd name="T63" fmla="*/ 2825 h 8798"/>
              <a:gd name="T64" fmla="*/ 4699 w 6299"/>
              <a:gd name="T65" fmla="*/ 2267 h 8798"/>
              <a:gd name="T66" fmla="*/ 4965 w 6299"/>
              <a:gd name="T67" fmla="*/ 1663 h 8798"/>
              <a:gd name="T68" fmla="*/ 5576 w 6299"/>
              <a:gd name="T69" fmla="*/ 805 h 8798"/>
              <a:gd name="T70" fmla="*/ 5427 w 6299"/>
              <a:gd name="T71" fmla="*/ 16 h 8798"/>
              <a:gd name="T72" fmla="*/ 5105 w 6299"/>
              <a:gd name="T73" fmla="*/ 104 h 8798"/>
              <a:gd name="T74" fmla="*/ 4749 w 6299"/>
              <a:gd name="T75" fmla="*/ 551 h 8798"/>
              <a:gd name="T76" fmla="*/ 4587 w 6299"/>
              <a:gd name="T77" fmla="*/ 1277 h 8798"/>
              <a:gd name="T78" fmla="*/ 4728 w 6299"/>
              <a:gd name="T79" fmla="*/ 1759 h 8798"/>
              <a:gd name="T80" fmla="*/ 4265 w 6299"/>
              <a:gd name="T81" fmla="*/ 2679 h 8798"/>
              <a:gd name="T82" fmla="*/ 3767 w 6299"/>
              <a:gd name="T83" fmla="*/ 3044 h 8798"/>
              <a:gd name="T84" fmla="*/ 3946 w 6299"/>
              <a:gd name="T85" fmla="*/ 2527 h 8798"/>
              <a:gd name="T86" fmla="*/ 4274 w 6299"/>
              <a:gd name="T87" fmla="*/ 2127 h 8798"/>
              <a:gd name="T88" fmla="*/ 4365 w 6299"/>
              <a:gd name="T89" fmla="*/ 1627 h 8798"/>
              <a:gd name="T90" fmla="*/ 4169 w 6299"/>
              <a:gd name="T91" fmla="*/ 1172 h 8798"/>
              <a:gd name="T92" fmla="*/ 3892 w 6299"/>
              <a:gd name="T93" fmla="*/ 1251 h 8798"/>
              <a:gd name="T94" fmla="*/ 3492 w 6299"/>
              <a:gd name="T95" fmla="*/ 2079 h 8798"/>
              <a:gd name="T96" fmla="*/ 3555 w 6299"/>
              <a:gd name="T97" fmla="*/ 2605 h 8798"/>
              <a:gd name="T98" fmla="*/ 3736 w 6299"/>
              <a:gd name="T99" fmla="*/ 3406 h 8798"/>
              <a:gd name="T100" fmla="*/ 2354 w 6299"/>
              <a:gd name="T101" fmla="*/ 4618 h 8798"/>
              <a:gd name="T102" fmla="*/ 1622 w 6299"/>
              <a:gd name="T103" fmla="*/ 4868 h 8798"/>
              <a:gd name="T104" fmla="*/ 2061 w 6299"/>
              <a:gd name="T105" fmla="*/ 4493 h 8798"/>
              <a:gd name="T106" fmla="*/ 2613 w 6299"/>
              <a:gd name="T107" fmla="*/ 4349 h 8798"/>
              <a:gd name="T108" fmla="*/ 2971 w 6299"/>
              <a:gd name="T109" fmla="*/ 3942 h 8798"/>
              <a:gd name="T110" fmla="*/ 2946 w 6299"/>
              <a:gd name="T111" fmla="*/ 3446 h 8798"/>
              <a:gd name="T112" fmla="*/ 2384 w 6299"/>
              <a:gd name="T113" fmla="*/ 3513 h 8798"/>
              <a:gd name="T114" fmla="*/ 1806 w 6299"/>
              <a:gd name="T115" fmla="*/ 4108 h 8798"/>
              <a:gd name="T116" fmla="*/ 1755 w 6299"/>
              <a:gd name="T117" fmla="*/ 4402 h 8798"/>
              <a:gd name="T118" fmla="*/ 1386 w 6299"/>
              <a:gd name="T119" fmla="*/ 5079 h 8798"/>
              <a:gd name="T120" fmla="*/ 439 w 6299"/>
              <a:gd name="T121" fmla="*/ 5437 h 8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9" h="8798">
                <a:moveTo>
                  <a:pt x="189" y="5513"/>
                </a:moveTo>
                <a:lnTo>
                  <a:pt x="186" y="5687"/>
                </a:lnTo>
                <a:lnTo>
                  <a:pt x="183" y="5861"/>
                </a:lnTo>
                <a:lnTo>
                  <a:pt x="180" y="6035"/>
                </a:lnTo>
                <a:lnTo>
                  <a:pt x="177" y="6209"/>
                </a:lnTo>
                <a:lnTo>
                  <a:pt x="174" y="6384"/>
                </a:lnTo>
                <a:lnTo>
                  <a:pt x="169" y="6559"/>
                </a:lnTo>
                <a:lnTo>
                  <a:pt x="164" y="6733"/>
                </a:lnTo>
                <a:lnTo>
                  <a:pt x="158" y="6907"/>
                </a:lnTo>
                <a:lnTo>
                  <a:pt x="151" y="7081"/>
                </a:lnTo>
                <a:lnTo>
                  <a:pt x="143" y="7255"/>
                </a:lnTo>
                <a:lnTo>
                  <a:pt x="134" y="7429"/>
                </a:lnTo>
                <a:lnTo>
                  <a:pt x="124" y="7602"/>
                </a:lnTo>
                <a:lnTo>
                  <a:pt x="112" y="7776"/>
                </a:lnTo>
                <a:lnTo>
                  <a:pt x="98" y="7949"/>
                </a:lnTo>
                <a:lnTo>
                  <a:pt x="83" y="8122"/>
                </a:lnTo>
                <a:lnTo>
                  <a:pt x="65" y="8295"/>
                </a:lnTo>
                <a:lnTo>
                  <a:pt x="59" y="8354"/>
                </a:lnTo>
                <a:lnTo>
                  <a:pt x="52" y="8411"/>
                </a:lnTo>
                <a:lnTo>
                  <a:pt x="44" y="8470"/>
                </a:lnTo>
                <a:lnTo>
                  <a:pt x="36" y="8529"/>
                </a:lnTo>
                <a:lnTo>
                  <a:pt x="28" y="8587"/>
                </a:lnTo>
                <a:lnTo>
                  <a:pt x="19" y="8646"/>
                </a:lnTo>
                <a:lnTo>
                  <a:pt x="10" y="8704"/>
                </a:lnTo>
                <a:lnTo>
                  <a:pt x="0" y="8763"/>
                </a:lnTo>
                <a:lnTo>
                  <a:pt x="184" y="8798"/>
                </a:lnTo>
                <a:lnTo>
                  <a:pt x="194" y="8739"/>
                </a:lnTo>
                <a:lnTo>
                  <a:pt x="204" y="8680"/>
                </a:lnTo>
                <a:lnTo>
                  <a:pt x="213" y="8620"/>
                </a:lnTo>
                <a:lnTo>
                  <a:pt x="222" y="8560"/>
                </a:lnTo>
                <a:lnTo>
                  <a:pt x="230" y="8501"/>
                </a:lnTo>
                <a:lnTo>
                  <a:pt x="238" y="8442"/>
                </a:lnTo>
                <a:lnTo>
                  <a:pt x="247" y="8381"/>
                </a:lnTo>
                <a:lnTo>
                  <a:pt x="254" y="8321"/>
                </a:lnTo>
                <a:lnTo>
                  <a:pt x="261" y="8261"/>
                </a:lnTo>
                <a:lnTo>
                  <a:pt x="267" y="8202"/>
                </a:lnTo>
                <a:lnTo>
                  <a:pt x="273" y="8141"/>
                </a:lnTo>
                <a:lnTo>
                  <a:pt x="279" y="8081"/>
                </a:lnTo>
                <a:lnTo>
                  <a:pt x="284" y="8021"/>
                </a:lnTo>
                <a:lnTo>
                  <a:pt x="290" y="7961"/>
                </a:lnTo>
                <a:lnTo>
                  <a:pt x="294" y="7900"/>
                </a:lnTo>
                <a:lnTo>
                  <a:pt x="299" y="7840"/>
                </a:lnTo>
                <a:lnTo>
                  <a:pt x="304" y="7840"/>
                </a:lnTo>
                <a:lnTo>
                  <a:pt x="309" y="7839"/>
                </a:lnTo>
                <a:lnTo>
                  <a:pt x="314" y="7838"/>
                </a:lnTo>
                <a:lnTo>
                  <a:pt x="319" y="7836"/>
                </a:lnTo>
                <a:lnTo>
                  <a:pt x="364" y="7815"/>
                </a:lnTo>
                <a:lnTo>
                  <a:pt x="409" y="7792"/>
                </a:lnTo>
                <a:lnTo>
                  <a:pt x="452" y="7768"/>
                </a:lnTo>
                <a:lnTo>
                  <a:pt x="495" y="7743"/>
                </a:lnTo>
                <a:lnTo>
                  <a:pt x="536" y="7717"/>
                </a:lnTo>
                <a:lnTo>
                  <a:pt x="578" y="7691"/>
                </a:lnTo>
                <a:lnTo>
                  <a:pt x="618" y="7662"/>
                </a:lnTo>
                <a:lnTo>
                  <a:pt x="658" y="7632"/>
                </a:lnTo>
                <a:lnTo>
                  <a:pt x="696" y="7601"/>
                </a:lnTo>
                <a:lnTo>
                  <a:pt x="734" y="7570"/>
                </a:lnTo>
                <a:lnTo>
                  <a:pt x="771" y="7538"/>
                </a:lnTo>
                <a:lnTo>
                  <a:pt x="806" y="7503"/>
                </a:lnTo>
                <a:lnTo>
                  <a:pt x="842" y="7469"/>
                </a:lnTo>
                <a:lnTo>
                  <a:pt x="875" y="7432"/>
                </a:lnTo>
                <a:lnTo>
                  <a:pt x="909" y="7395"/>
                </a:lnTo>
                <a:lnTo>
                  <a:pt x="940" y="7357"/>
                </a:lnTo>
                <a:lnTo>
                  <a:pt x="956" y="7337"/>
                </a:lnTo>
                <a:lnTo>
                  <a:pt x="973" y="7316"/>
                </a:lnTo>
                <a:lnTo>
                  <a:pt x="989" y="7295"/>
                </a:lnTo>
                <a:lnTo>
                  <a:pt x="1006" y="7273"/>
                </a:lnTo>
                <a:lnTo>
                  <a:pt x="1009" y="7279"/>
                </a:lnTo>
                <a:lnTo>
                  <a:pt x="1013" y="7286"/>
                </a:lnTo>
                <a:lnTo>
                  <a:pt x="1017" y="7291"/>
                </a:lnTo>
                <a:lnTo>
                  <a:pt x="1022" y="7296"/>
                </a:lnTo>
                <a:lnTo>
                  <a:pt x="1027" y="7301"/>
                </a:lnTo>
                <a:lnTo>
                  <a:pt x="1033" y="7306"/>
                </a:lnTo>
                <a:lnTo>
                  <a:pt x="1039" y="7309"/>
                </a:lnTo>
                <a:lnTo>
                  <a:pt x="1045" y="7313"/>
                </a:lnTo>
                <a:lnTo>
                  <a:pt x="1052" y="7315"/>
                </a:lnTo>
                <a:lnTo>
                  <a:pt x="1060" y="7317"/>
                </a:lnTo>
                <a:lnTo>
                  <a:pt x="1067" y="7318"/>
                </a:lnTo>
                <a:lnTo>
                  <a:pt x="1075" y="7319"/>
                </a:lnTo>
                <a:lnTo>
                  <a:pt x="1083" y="7319"/>
                </a:lnTo>
                <a:lnTo>
                  <a:pt x="1091" y="7318"/>
                </a:lnTo>
                <a:lnTo>
                  <a:pt x="1099" y="7316"/>
                </a:lnTo>
                <a:lnTo>
                  <a:pt x="1108" y="7313"/>
                </a:lnTo>
                <a:lnTo>
                  <a:pt x="1163" y="7289"/>
                </a:lnTo>
                <a:lnTo>
                  <a:pt x="1217" y="7262"/>
                </a:lnTo>
                <a:lnTo>
                  <a:pt x="1268" y="7233"/>
                </a:lnTo>
                <a:lnTo>
                  <a:pt x="1317" y="7201"/>
                </a:lnTo>
                <a:lnTo>
                  <a:pt x="1364" y="7166"/>
                </a:lnTo>
                <a:lnTo>
                  <a:pt x="1409" y="7129"/>
                </a:lnTo>
                <a:lnTo>
                  <a:pt x="1451" y="7089"/>
                </a:lnTo>
                <a:lnTo>
                  <a:pt x="1492" y="7048"/>
                </a:lnTo>
                <a:lnTo>
                  <a:pt x="1530" y="7004"/>
                </a:lnTo>
                <a:lnTo>
                  <a:pt x="1566" y="6959"/>
                </a:lnTo>
                <a:lnTo>
                  <a:pt x="1599" y="6911"/>
                </a:lnTo>
                <a:lnTo>
                  <a:pt x="1631" y="6862"/>
                </a:lnTo>
                <a:lnTo>
                  <a:pt x="1660" y="6812"/>
                </a:lnTo>
                <a:lnTo>
                  <a:pt x="1686" y="6760"/>
                </a:lnTo>
                <a:lnTo>
                  <a:pt x="1711" y="6708"/>
                </a:lnTo>
                <a:lnTo>
                  <a:pt x="1732" y="6653"/>
                </a:lnTo>
                <a:lnTo>
                  <a:pt x="1750" y="6598"/>
                </a:lnTo>
                <a:lnTo>
                  <a:pt x="1767" y="6542"/>
                </a:lnTo>
                <a:lnTo>
                  <a:pt x="1780" y="6486"/>
                </a:lnTo>
                <a:lnTo>
                  <a:pt x="1792" y="6428"/>
                </a:lnTo>
                <a:lnTo>
                  <a:pt x="1801" y="6370"/>
                </a:lnTo>
                <a:lnTo>
                  <a:pt x="1807" y="6313"/>
                </a:lnTo>
                <a:lnTo>
                  <a:pt x="1810" y="6254"/>
                </a:lnTo>
                <a:lnTo>
                  <a:pt x="1810" y="6195"/>
                </a:lnTo>
                <a:lnTo>
                  <a:pt x="1808" y="6138"/>
                </a:lnTo>
                <a:lnTo>
                  <a:pt x="1803" y="6079"/>
                </a:lnTo>
                <a:lnTo>
                  <a:pt x="1795" y="6021"/>
                </a:lnTo>
                <a:lnTo>
                  <a:pt x="1783" y="5964"/>
                </a:lnTo>
                <a:lnTo>
                  <a:pt x="1769" y="5908"/>
                </a:lnTo>
                <a:lnTo>
                  <a:pt x="1753" y="5851"/>
                </a:lnTo>
                <a:lnTo>
                  <a:pt x="1733" y="5796"/>
                </a:lnTo>
                <a:lnTo>
                  <a:pt x="1711" y="5742"/>
                </a:lnTo>
                <a:lnTo>
                  <a:pt x="1706" y="5733"/>
                </a:lnTo>
                <a:lnTo>
                  <a:pt x="1699" y="5725"/>
                </a:lnTo>
                <a:lnTo>
                  <a:pt x="1693" y="5718"/>
                </a:lnTo>
                <a:lnTo>
                  <a:pt x="1685" y="5711"/>
                </a:lnTo>
                <a:lnTo>
                  <a:pt x="1677" y="5706"/>
                </a:lnTo>
                <a:lnTo>
                  <a:pt x="1669" y="5702"/>
                </a:lnTo>
                <a:lnTo>
                  <a:pt x="1660" y="5698"/>
                </a:lnTo>
                <a:lnTo>
                  <a:pt x="1651" y="5696"/>
                </a:lnTo>
                <a:lnTo>
                  <a:pt x="1641" y="5694"/>
                </a:lnTo>
                <a:lnTo>
                  <a:pt x="1632" y="5694"/>
                </a:lnTo>
                <a:lnTo>
                  <a:pt x="1621" y="5694"/>
                </a:lnTo>
                <a:lnTo>
                  <a:pt x="1612" y="5696"/>
                </a:lnTo>
                <a:lnTo>
                  <a:pt x="1603" y="5699"/>
                </a:lnTo>
                <a:lnTo>
                  <a:pt x="1594" y="5703"/>
                </a:lnTo>
                <a:lnTo>
                  <a:pt x="1586" y="5708"/>
                </a:lnTo>
                <a:lnTo>
                  <a:pt x="1578" y="5714"/>
                </a:lnTo>
                <a:lnTo>
                  <a:pt x="1538" y="5751"/>
                </a:lnTo>
                <a:lnTo>
                  <a:pt x="1499" y="5787"/>
                </a:lnTo>
                <a:lnTo>
                  <a:pt x="1459" y="5825"/>
                </a:lnTo>
                <a:lnTo>
                  <a:pt x="1421" y="5863"/>
                </a:lnTo>
                <a:lnTo>
                  <a:pt x="1382" y="5903"/>
                </a:lnTo>
                <a:lnTo>
                  <a:pt x="1343" y="5942"/>
                </a:lnTo>
                <a:lnTo>
                  <a:pt x="1306" y="5983"/>
                </a:lnTo>
                <a:lnTo>
                  <a:pt x="1268" y="6023"/>
                </a:lnTo>
                <a:lnTo>
                  <a:pt x="1232" y="6065"/>
                </a:lnTo>
                <a:lnTo>
                  <a:pt x="1196" y="6107"/>
                </a:lnTo>
                <a:lnTo>
                  <a:pt x="1162" y="6150"/>
                </a:lnTo>
                <a:lnTo>
                  <a:pt x="1128" y="6193"/>
                </a:lnTo>
                <a:lnTo>
                  <a:pt x="1097" y="6238"/>
                </a:lnTo>
                <a:lnTo>
                  <a:pt x="1066" y="6283"/>
                </a:lnTo>
                <a:lnTo>
                  <a:pt x="1037" y="6329"/>
                </a:lnTo>
                <a:lnTo>
                  <a:pt x="1009" y="6374"/>
                </a:lnTo>
                <a:lnTo>
                  <a:pt x="984" y="6421"/>
                </a:lnTo>
                <a:lnTo>
                  <a:pt x="959" y="6469"/>
                </a:lnTo>
                <a:lnTo>
                  <a:pt x="938" y="6517"/>
                </a:lnTo>
                <a:lnTo>
                  <a:pt x="918" y="6566"/>
                </a:lnTo>
                <a:lnTo>
                  <a:pt x="901" y="6615"/>
                </a:lnTo>
                <a:lnTo>
                  <a:pt x="885" y="6666"/>
                </a:lnTo>
                <a:lnTo>
                  <a:pt x="872" y="6717"/>
                </a:lnTo>
                <a:lnTo>
                  <a:pt x="862" y="6768"/>
                </a:lnTo>
                <a:lnTo>
                  <a:pt x="855" y="6820"/>
                </a:lnTo>
                <a:lnTo>
                  <a:pt x="850" y="6873"/>
                </a:lnTo>
                <a:lnTo>
                  <a:pt x="848" y="6926"/>
                </a:lnTo>
                <a:lnTo>
                  <a:pt x="849" y="6980"/>
                </a:lnTo>
                <a:lnTo>
                  <a:pt x="854" y="7035"/>
                </a:lnTo>
                <a:lnTo>
                  <a:pt x="862" y="7090"/>
                </a:lnTo>
                <a:lnTo>
                  <a:pt x="873" y="7146"/>
                </a:lnTo>
                <a:lnTo>
                  <a:pt x="887" y="7203"/>
                </a:lnTo>
                <a:lnTo>
                  <a:pt x="878" y="7217"/>
                </a:lnTo>
                <a:lnTo>
                  <a:pt x="869" y="7231"/>
                </a:lnTo>
                <a:lnTo>
                  <a:pt x="841" y="7270"/>
                </a:lnTo>
                <a:lnTo>
                  <a:pt x="812" y="7309"/>
                </a:lnTo>
                <a:lnTo>
                  <a:pt x="781" y="7346"/>
                </a:lnTo>
                <a:lnTo>
                  <a:pt x="750" y="7383"/>
                </a:lnTo>
                <a:lnTo>
                  <a:pt x="717" y="7418"/>
                </a:lnTo>
                <a:lnTo>
                  <a:pt x="684" y="7453"/>
                </a:lnTo>
                <a:lnTo>
                  <a:pt x="651" y="7486"/>
                </a:lnTo>
                <a:lnTo>
                  <a:pt x="615" y="7519"/>
                </a:lnTo>
                <a:lnTo>
                  <a:pt x="580" y="7551"/>
                </a:lnTo>
                <a:lnTo>
                  <a:pt x="542" y="7581"/>
                </a:lnTo>
                <a:lnTo>
                  <a:pt x="505" y="7612"/>
                </a:lnTo>
                <a:lnTo>
                  <a:pt x="467" y="7640"/>
                </a:lnTo>
                <a:lnTo>
                  <a:pt x="428" y="7668"/>
                </a:lnTo>
                <a:lnTo>
                  <a:pt x="387" y="7696"/>
                </a:lnTo>
                <a:lnTo>
                  <a:pt x="347" y="7722"/>
                </a:lnTo>
                <a:lnTo>
                  <a:pt x="305" y="7747"/>
                </a:lnTo>
                <a:lnTo>
                  <a:pt x="313" y="7626"/>
                </a:lnTo>
                <a:lnTo>
                  <a:pt x="319" y="7505"/>
                </a:lnTo>
                <a:lnTo>
                  <a:pt x="326" y="7384"/>
                </a:lnTo>
                <a:lnTo>
                  <a:pt x="330" y="7263"/>
                </a:lnTo>
                <a:lnTo>
                  <a:pt x="334" y="7142"/>
                </a:lnTo>
                <a:lnTo>
                  <a:pt x="338" y="7020"/>
                </a:lnTo>
                <a:lnTo>
                  <a:pt x="341" y="6900"/>
                </a:lnTo>
                <a:lnTo>
                  <a:pt x="344" y="6778"/>
                </a:lnTo>
                <a:lnTo>
                  <a:pt x="346" y="6658"/>
                </a:lnTo>
                <a:lnTo>
                  <a:pt x="348" y="6536"/>
                </a:lnTo>
                <a:lnTo>
                  <a:pt x="351" y="6416"/>
                </a:lnTo>
                <a:lnTo>
                  <a:pt x="353" y="6295"/>
                </a:lnTo>
                <a:lnTo>
                  <a:pt x="355" y="6175"/>
                </a:lnTo>
                <a:lnTo>
                  <a:pt x="358" y="6055"/>
                </a:lnTo>
                <a:lnTo>
                  <a:pt x="361" y="5935"/>
                </a:lnTo>
                <a:lnTo>
                  <a:pt x="364" y="5816"/>
                </a:lnTo>
                <a:lnTo>
                  <a:pt x="365" y="5784"/>
                </a:lnTo>
                <a:lnTo>
                  <a:pt x="366" y="5753"/>
                </a:lnTo>
                <a:lnTo>
                  <a:pt x="367" y="5721"/>
                </a:lnTo>
                <a:lnTo>
                  <a:pt x="368" y="5690"/>
                </a:lnTo>
                <a:lnTo>
                  <a:pt x="369" y="5659"/>
                </a:lnTo>
                <a:lnTo>
                  <a:pt x="370" y="5627"/>
                </a:lnTo>
                <a:lnTo>
                  <a:pt x="370" y="5596"/>
                </a:lnTo>
                <a:lnTo>
                  <a:pt x="371" y="5565"/>
                </a:lnTo>
                <a:lnTo>
                  <a:pt x="443" y="5557"/>
                </a:lnTo>
                <a:lnTo>
                  <a:pt x="514" y="5548"/>
                </a:lnTo>
                <a:lnTo>
                  <a:pt x="585" y="5538"/>
                </a:lnTo>
                <a:lnTo>
                  <a:pt x="657" y="5526"/>
                </a:lnTo>
                <a:lnTo>
                  <a:pt x="727" y="5513"/>
                </a:lnTo>
                <a:lnTo>
                  <a:pt x="798" y="5499"/>
                </a:lnTo>
                <a:lnTo>
                  <a:pt x="869" y="5483"/>
                </a:lnTo>
                <a:lnTo>
                  <a:pt x="939" y="5464"/>
                </a:lnTo>
                <a:lnTo>
                  <a:pt x="1010" y="5446"/>
                </a:lnTo>
                <a:lnTo>
                  <a:pt x="1080" y="5426"/>
                </a:lnTo>
                <a:lnTo>
                  <a:pt x="1150" y="5405"/>
                </a:lnTo>
                <a:lnTo>
                  <a:pt x="1220" y="5382"/>
                </a:lnTo>
                <a:lnTo>
                  <a:pt x="1289" y="5358"/>
                </a:lnTo>
                <a:lnTo>
                  <a:pt x="1359" y="5334"/>
                </a:lnTo>
                <a:lnTo>
                  <a:pt x="1428" y="5307"/>
                </a:lnTo>
                <a:lnTo>
                  <a:pt x="1497" y="5280"/>
                </a:lnTo>
                <a:lnTo>
                  <a:pt x="1565" y="5252"/>
                </a:lnTo>
                <a:lnTo>
                  <a:pt x="1634" y="5222"/>
                </a:lnTo>
                <a:lnTo>
                  <a:pt x="1701" y="5191"/>
                </a:lnTo>
                <a:lnTo>
                  <a:pt x="1768" y="5160"/>
                </a:lnTo>
                <a:lnTo>
                  <a:pt x="1836" y="5127"/>
                </a:lnTo>
                <a:lnTo>
                  <a:pt x="1903" y="5094"/>
                </a:lnTo>
                <a:lnTo>
                  <a:pt x="1969" y="5059"/>
                </a:lnTo>
                <a:lnTo>
                  <a:pt x="2035" y="5024"/>
                </a:lnTo>
                <a:lnTo>
                  <a:pt x="2100" y="4988"/>
                </a:lnTo>
                <a:lnTo>
                  <a:pt x="2165" y="4951"/>
                </a:lnTo>
                <a:lnTo>
                  <a:pt x="2230" y="4914"/>
                </a:lnTo>
                <a:lnTo>
                  <a:pt x="2294" y="4874"/>
                </a:lnTo>
                <a:lnTo>
                  <a:pt x="2358" y="4835"/>
                </a:lnTo>
                <a:lnTo>
                  <a:pt x="2420" y="4795"/>
                </a:lnTo>
                <a:lnTo>
                  <a:pt x="2482" y="4755"/>
                </a:lnTo>
                <a:lnTo>
                  <a:pt x="2545" y="4713"/>
                </a:lnTo>
                <a:lnTo>
                  <a:pt x="2588" y="4728"/>
                </a:lnTo>
                <a:lnTo>
                  <a:pt x="2633" y="4742"/>
                </a:lnTo>
                <a:lnTo>
                  <a:pt x="2677" y="4757"/>
                </a:lnTo>
                <a:lnTo>
                  <a:pt x="2724" y="4768"/>
                </a:lnTo>
                <a:lnTo>
                  <a:pt x="2771" y="4779"/>
                </a:lnTo>
                <a:lnTo>
                  <a:pt x="2817" y="4788"/>
                </a:lnTo>
                <a:lnTo>
                  <a:pt x="2865" y="4797"/>
                </a:lnTo>
                <a:lnTo>
                  <a:pt x="2913" y="4803"/>
                </a:lnTo>
                <a:lnTo>
                  <a:pt x="2961" y="4809"/>
                </a:lnTo>
                <a:lnTo>
                  <a:pt x="3010" y="4813"/>
                </a:lnTo>
                <a:lnTo>
                  <a:pt x="3058" y="4815"/>
                </a:lnTo>
                <a:lnTo>
                  <a:pt x="3107" y="4817"/>
                </a:lnTo>
                <a:lnTo>
                  <a:pt x="3155" y="4816"/>
                </a:lnTo>
                <a:lnTo>
                  <a:pt x="3204" y="4815"/>
                </a:lnTo>
                <a:lnTo>
                  <a:pt x="3253" y="4811"/>
                </a:lnTo>
                <a:lnTo>
                  <a:pt x="3300" y="4807"/>
                </a:lnTo>
                <a:lnTo>
                  <a:pt x="3322" y="4820"/>
                </a:lnTo>
                <a:lnTo>
                  <a:pt x="3346" y="4833"/>
                </a:lnTo>
                <a:lnTo>
                  <a:pt x="3369" y="4845"/>
                </a:lnTo>
                <a:lnTo>
                  <a:pt x="3392" y="4856"/>
                </a:lnTo>
                <a:lnTo>
                  <a:pt x="3417" y="4866"/>
                </a:lnTo>
                <a:lnTo>
                  <a:pt x="3441" y="4876"/>
                </a:lnTo>
                <a:lnTo>
                  <a:pt x="3465" y="4884"/>
                </a:lnTo>
                <a:lnTo>
                  <a:pt x="3490" y="4892"/>
                </a:lnTo>
                <a:lnTo>
                  <a:pt x="3516" y="4899"/>
                </a:lnTo>
                <a:lnTo>
                  <a:pt x="3541" y="4906"/>
                </a:lnTo>
                <a:lnTo>
                  <a:pt x="3567" y="4912"/>
                </a:lnTo>
                <a:lnTo>
                  <a:pt x="3594" y="4917"/>
                </a:lnTo>
                <a:lnTo>
                  <a:pt x="3620" y="4921"/>
                </a:lnTo>
                <a:lnTo>
                  <a:pt x="3646" y="4925"/>
                </a:lnTo>
                <a:lnTo>
                  <a:pt x="3673" y="4927"/>
                </a:lnTo>
                <a:lnTo>
                  <a:pt x="3699" y="4929"/>
                </a:lnTo>
                <a:lnTo>
                  <a:pt x="3725" y="4930"/>
                </a:lnTo>
                <a:lnTo>
                  <a:pt x="3752" y="4931"/>
                </a:lnTo>
                <a:lnTo>
                  <a:pt x="3779" y="4930"/>
                </a:lnTo>
                <a:lnTo>
                  <a:pt x="3805" y="4929"/>
                </a:lnTo>
                <a:lnTo>
                  <a:pt x="3832" y="4927"/>
                </a:lnTo>
                <a:lnTo>
                  <a:pt x="3858" y="4925"/>
                </a:lnTo>
                <a:lnTo>
                  <a:pt x="3884" y="4922"/>
                </a:lnTo>
                <a:lnTo>
                  <a:pt x="3911" y="4918"/>
                </a:lnTo>
                <a:lnTo>
                  <a:pt x="3936" y="4913"/>
                </a:lnTo>
                <a:lnTo>
                  <a:pt x="3962" y="4908"/>
                </a:lnTo>
                <a:lnTo>
                  <a:pt x="3988" y="4901"/>
                </a:lnTo>
                <a:lnTo>
                  <a:pt x="4013" y="4895"/>
                </a:lnTo>
                <a:lnTo>
                  <a:pt x="4037" y="4888"/>
                </a:lnTo>
                <a:lnTo>
                  <a:pt x="4061" y="4880"/>
                </a:lnTo>
                <a:lnTo>
                  <a:pt x="4086" y="4871"/>
                </a:lnTo>
                <a:lnTo>
                  <a:pt x="4109" y="4862"/>
                </a:lnTo>
                <a:lnTo>
                  <a:pt x="4133" y="4851"/>
                </a:lnTo>
                <a:lnTo>
                  <a:pt x="4158" y="4840"/>
                </a:lnTo>
                <a:lnTo>
                  <a:pt x="4182" y="4828"/>
                </a:lnTo>
                <a:lnTo>
                  <a:pt x="4206" y="4813"/>
                </a:lnTo>
                <a:lnTo>
                  <a:pt x="4231" y="4799"/>
                </a:lnTo>
                <a:lnTo>
                  <a:pt x="4255" y="4784"/>
                </a:lnTo>
                <a:lnTo>
                  <a:pt x="4279" y="4768"/>
                </a:lnTo>
                <a:lnTo>
                  <a:pt x="4302" y="4751"/>
                </a:lnTo>
                <a:lnTo>
                  <a:pt x="4327" y="4733"/>
                </a:lnTo>
                <a:lnTo>
                  <a:pt x="4349" y="4714"/>
                </a:lnTo>
                <a:lnTo>
                  <a:pt x="4372" y="4695"/>
                </a:lnTo>
                <a:lnTo>
                  <a:pt x="4395" y="4675"/>
                </a:lnTo>
                <a:lnTo>
                  <a:pt x="4417" y="4654"/>
                </a:lnTo>
                <a:lnTo>
                  <a:pt x="4438" y="4633"/>
                </a:lnTo>
                <a:lnTo>
                  <a:pt x="4458" y="4611"/>
                </a:lnTo>
                <a:lnTo>
                  <a:pt x="4479" y="4588"/>
                </a:lnTo>
                <a:lnTo>
                  <a:pt x="4498" y="4565"/>
                </a:lnTo>
                <a:lnTo>
                  <a:pt x="4516" y="4541"/>
                </a:lnTo>
                <a:lnTo>
                  <a:pt x="4533" y="4517"/>
                </a:lnTo>
                <a:lnTo>
                  <a:pt x="4551" y="4492"/>
                </a:lnTo>
                <a:lnTo>
                  <a:pt x="4566" y="4467"/>
                </a:lnTo>
                <a:lnTo>
                  <a:pt x="4581" y="4442"/>
                </a:lnTo>
                <a:lnTo>
                  <a:pt x="4595" y="4415"/>
                </a:lnTo>
                <a:lnTo>
                  <a:pt x="4607" y="4390"/>
                </a:lnTo>
                <a:lnTo>
                  <a:pt x="4618" y="4363"/>
                </a:lnTo>
                <a:lnTo>
                  <a:pt x="4628" y="4337"/>
                </a:lnTo>
                <a:lnTo>
                  <a:pt x="4638" y="4309"/>
                </a:lnTo>
                <a:lnTo>
                  <a:pt x="4646" y="4282"/>
                </a:lnTo>
                <a:lnTo>
                  <a:pt x="4652" y="4255"/>
                </a:lnTo>
                <a:lnTo>
                  <a:pt x="4656" y="4227"/>
                </a:lnTo>
                <a:lnTo>
                  <a:pt x="4660" y="4200"/>
                </a:lnTo>
                <a:lnTo>
                  <a:pt x="4661" y="4172"/>
                </a:lnTo>
                <a:lnTo>
                  <a:pt x="4661" y="4145"/>
                </a:lnTo>
                <a:lnTo>
                  <a:pt x="4658" y="4120"/>
                </a:lnTo>
                <a:lnTo>
                  <a:pt x="4653" y="4098"/>
                </a:lnTo>
                <a:lnTo>
                  <a:pt x="4646" y="4077"/>
                </a:lnTo>
                <a:lnTo>
                  <a:pt x="4636" y="4059"/>
                </a:lnTo>
                <a:lnTo>
                  <a:pt x="4624" y="4043"/>
                </a:lnTo>
                <a:lnTo>
                  <a:pt x="4611" y="4028"/>
                </a:lnTo>
                <a:lnTo>
                  <a:pt x="4597" y="4015"/>
                </a:lnTo>
                <a:lnTo>
                  <a:pt x="4581" y="4003"/>
                </a:lnTo>
                <a:lnTo>
                  <a:pt x="4563" y="3994"/>
                </a:lnTo>
                <a:lnTo>
                  <a:pt x="4543" y="3986"/>
                </a:lnTo>
                <a:lnTo>
                  <a:pt x="4523" y="3979"/>
                </a:lnTo>
                <a:lnTo>
                  <a:pt x="4502" y="3974"/>
                </a:lnTo>
                <a:lnTo>
                  <a:pt x="4480" y="3970"/>
                </a:lnTo>
                <a:lnTo>
                  <a:pt x="4457" y="3967"/>
                </a:lnTo>
                <a:lnTo>
                  <a:pt x="4433" y="3965"/>
                </a:lnTo>
                <a:lnTo>
                  <a:pt x="4409" y="3965"/>
                </a:lnTo>
                <a:lnTo>
                  <a:pt x="4384" y="3965"/>
                </a:lnTo>
                <a:lnTo>
                  <a:pt x="4359" y="3966"/>
                </a:lnTo>
                <a:lnTo>
                  <a:pt x="4335" y="3968"/>
                </a:lnTo>
                <a:lnTo>
                  <a:pt x="4310" y="3970"/>
                </a:lnTo>
                <a:lnTo>
                  <a:pt x="4284" y="3973"/>
                </a:lnTo>
                <a:lnTo>
                  <a:pt x="4260" y="3977"/>
                </a:lnTo>
                <a:lnTo>
                  <a:pt x="4236" y="3981"/>
                </a:lnTo>
                <a:lnTo>
                  <a:pt x="4188" y="3990"/>
                </a:lnTo>
                <a:lnTo>
                  <a:pt x="4143" y="4000"/>
                </a:lnTo>
                <a:lnTo>
                  <a:pt x="4104" y="4011"/>
                </a:lnTo>
                <a:lnTo>
                  <a:pt x="4069" y="4021"/>
                </a:lnTo>
                <a:lnTo>
                  <a:pt x="4037" y="4030"/>
                </a:lnTo>
                <a:lnTo>
                  <a:pt x="4007" y="4040"/>
                </a:lnTo>
                <a:lnTo>
                  <a:pt x="3976" y="4050"/>
                </a:lnTo>
                <a:lnTo>
                  <a:pt x="3947" y="4061"/>
                </a:lnTo>
                <a:lnTo>
                  <a:pt x="3917" y="4073"/>
                </a:lnTo>
                <a:lnTo>
                  <a:pt x="3887" y="4085"/>
                </a:lnTo>
                <a:lnTo>
                  <a:pt x="3859" y="4099"/>
                </a:lnTo>
                <a:lnTo>
                  <a:pt x="3831" y="4113"/>
                </a:lnTo>
                <a:lnTo>
                  <a:pt x="3802" y="4127"/>
                </a:lnTo>
                <a:lnTo>
                  <a:pt x="3774" y="4142"/>
                </a:lnTo>
                <a:lnTo>
                  <a:pt x="3747" y="4157"/>
                </a:lnTo>
                <a:lnTo>
                  <a:pt x="3720" y="4174"/>
                </a:lnTo>
                <a:lnTo>
                  <a:pt x="3693" y="4191"/>
                </a:lnTo>
                <a:lnTo>
                  <a:pt x="3667" y="4208"/>
                </a:lnTo>
                <a:lnTo>
                  <a:pt x="3641" y="4226"/>
                </a:lnTo>
                <a:lnTo>
                  <a:pt x="3616" y="4245"/>
                </a:lnTo>
                <a:lnTo>
                  <a:pt x="3591" y="4265"/>
                </a:lnTo>
                <a:lnTo>
                  <a:pt x="3566" y="4284"/>
                </a:lnTo>
                <a:lnTo>
                  <a:pt x="3542" y="4304"/>
                </a:lnTo>
                <a:lnTo>
                  <a:pt x="3519" y="4325"/>
                </a:lnTo>
                <a:lnTo>
                  <a:pt x="3496" y="4347"/>
                </a:lnTo>
                <a:lnTo>
                  <a:pt x="3473" y="4369"/>
                </a:lnTo>
                <a:lnTo>
                  <a:pt x="3451" y="4391"/>
                </a:lnTo>
                <a:lnTo>
                  <a:pt x="3429" y="4414"/>
                </a:lnTo>
                <a:lnTo>
                  <a:pt x="3408" y="4438"/>
                </a:lnTo>
                <a:lnTo>
                  <a:pt x="3387" y="4462"/>
                </a:lnTo>
                <a:lnTo>
                  <a:pt x="3367" y="4486"/>
                </a:lnTo>
                <a:lnTo>
                  <a:pt x="3348" y="4512"/>
                </a:lnTo>
                <a:lnTo>
                  <a:pt x="3328" y="4538"/>
                </a:lnTo>
                <a:lnTo>
                  <a:pt x="3310" y="4563"/>
                </a:lnTo>
                <a:lnTo>
                  <a:pt x="3292" y="4591"/>
                </a:lnTo>
                <a:lnTo>
                  <a:pt x="3275" y="4617"/>
                </a:lnTo>
                <a:lnTo>
                  <a:pt x="3269" y="4616"/>
                </a:lnTo>
                <a:lnTo>
                  <a:pt x="3262" y="4615"/>
                </a:lnTo>
                <a:lnTo>
                  <a:pt x="3256" y="4615"/>
                </a:lnTo>
                <a:lnTo>
                  <a:pt x="3251" y="4616"/>
                </a:lnTo>
                <a:lnTo>
                  <a:pt x="3244" y="4617"/>
                </a:lnTo>
                <a:lnTo>
                  <a:pt x="3239" y="4619"/>
                </a:lnTo>
                <a:lnTo>
                  <a:pt x="3234" y="4621"/>
                </a:lnTo>
                <a:lnTo>
                  <a:pt x="3229" y="4624"/>
                </a:lnTo>
                <a:lnTo>
                  <a:pt x="3225" y="4628"/>
                </a:lnTo>
                <a:lnTo>
                  <a:pt x="3221" y="4631"/>
                </a:lnTo>
                <a:lnTo>
                  <a:pt x="3217" y="4636"/>
                </a:lnTo>
                <a:lnTo>
                  <a:pt x="3213" y="4640"/>
                </a:lnTo>
                <a:lnTo>
                  <a:pt x="3207" y="4650"/>
                </a:lnTo>
                <a:lnTo>
                  <a:pt x="3203" y="4661"/>
                </a:lnTo>
                <a:lnTo>
                  <a:pt x="3188" y="4664"/>
                </a:lnTo>
                <a:lnTo>
                  <a:pt x="3173" y="4666"/>
                </a:lnTo>
                <a:lnTo>
                  <a:pt x="3141" y="4669"/>
                </a:lnTo>
                <a:lnTo>
                  <a:pt x="3109" y="4671"/>
                </a:lnTo>
                <a:lnTo>
                  <a:pt x="3077" y="4672"/>
                </a:lnTo>
                <a:lnTo>
                  <a:pt x="3046" y="4672"/>
                </a:lnTo>
                <a:lnTo>
                  <a:pt x="3014" y="4672"/>
                </a:lnTo>
                <a:lnTo>
                  <a:pt x="2982" y="4670"/>
                </a:lnTo>
                <a:lnTo>
                  <a:pt x="2951" y="4669"/>
                </a:lnTo>
                <a:lnTo>
                  <a:pt x="2919" y="4666"/>
                </a:lnTo>
                <a:lnTo>
                  <a:pt x="2888" y="4663"/>
                </a:lnTo>
                <a:lnTo>
                  <a:pt x="2857" y="4659"/>
                </a:lnTo>
                <a:lnTo>
                  <a:pt x="2825" y="4654"/>
                </a:lnTo>
                <a:lnTo>
                  <a:pt x="2795" y="4650"/>
                </a:lnTo>
                <a:lnTo>
                  <a:pt x="2764" y="4644"/>
                </a:lnTo>
                <a:lnTo>
                  <a:pt x="2733" y="4638"/>
                </a:lnTo>
                <a:lnTo>
                  <a:pt x="2702" y="4632"/>
                </a:lnTo>
                <a:lnTo>
                  <a:pt x="2671" y="4624"/>
                </a:lnTo>
                <a:lnTo>
                  <a:pt x="2722" y="4588"/>
                </a:lnTo>
                <a:lnTo>
                  <a:pt x="2773" y="4550"/>
                </a:lnTo>
                <a:lnTo>
                  <a:pt x="2823" y="4513"/>
                </a:lnTo>
                <a:lnTo>
                  <a:pt x="2873" y="4474"/>
                </a:lnTo>
                <a:lnTo>
                  <a:pt x="2921" y="4437"/>
                </a:lnTo>
                <a:lnTo>
                  <a:pt x="2970" y="4397"/>
                </a:lnTo>
                <a:lnTo>
                  <a:pt x="3019" y="4359"/>
                </a:lnTo>
                <a:lnTo>
                  <a:pt x="3066" y="4319"/>
                </a:lnTo>
                <a:lnTo>
                  <a:pt x="3114" y="4280"/>
                </a:lnTo>
                <a:lnTo>
                  <a:pt x="3160" y="4239"/>
                </a:lnTo>
                <a:lnTo>
                  <a:pt x="3206" y="4200"/>
                </a:lnTo>
                <a:lnTo>
                  <a:pt x="3252" y="4159"/>
                </a:lnTo>
                <a:lnTo>
                  <a:pt x="3296" y="4119"/>
                </a:lnTo>
                <a:lnTo>
                  <a:pt x="3341" y="4078"/>
                </a:lnTo>
                <a:lnTo>
                  <a:pt x="3384" y="4037"/>
                </a:lnTo>
                <a:lnTo>
                  <a:pt x="3428" y="3996"/>
                </a:lnTo>
                <a:lnTo>
                  <a:pt x="3491" y="3934"/>
                </a:lnTo>
                <a:lnTo>
                  <a:pt x="3554" y="3871"/>
                </a:lnTo>
                <a:lnTo>
                  <a:pt x="3616" y="3806"/>
                </a:lnTo>
                <a:lnTo>
                  <a:pt x="3677" y="3741"/>
                </a:lnTo>
                <a:lnTo>
                  <a:pt x="3738" y="3675"/>
                </a:lnTo>
                <a:lnTo>
                  <a:pt x="3796" y="3610"/>
                </a:lnTo>
                <a:lnTo>
                  <a:pt x="3855" y="3542"/>
                </a:lnTo>
                <a:lnTo>
                  <a:pt x="3913" y="3474"/>
                </a:lnTo>
                <a:lnTo>
                  <a:pt x="3969" y="3405"/>
                </a:lnTo>
                <a:lnTo>
                  <a:pt x="4024" y="3335"/>
                </a:lnTo>
                <a:lnTo>
                  <a:pt x="4079" y="3264"/>
                </a:lnTo>
                <a:lnTo>
                  <a:pt x="4132" y="3194"/>
                </a:lnTo>
                <a:lnTo>
                  <a:pt x="4185" y="3121"/>
                </a:lnTo>
                <a:lnTo>
                  <a:pt x="4237" y="3048"/>
                </a:lnTo>
                <a:lnTo>
                  <a:pt x="4286" y="2975"/>
                </a:lnTo>
                <a:lnTo>
                  <a:pt x="4336" y="2900"/>
                </a:lnTo>
                <a:lnTo>
                  <a:pt x="4340" y="2902"/>
                </a:lnTo>
                <a:lnTo>
                  <a:pt x="4344" y="2904"/>
                </a:lnTo>
                <a:lnTo>
                  <a:pt x="4367" y="2912"/>
                </a:lnTo>
                <a:lnTo>
                  <a:pt x="4392" y="2920"/>
                </a:lnTo>
                <a:lnTo>
                  <a:pt x="4415" y="2927"/>
                </a:lnTo>
                <a:lnTo>
                  <a:pt x="4439" y="2933"/>
                </a:lnTo>
                <a:lnTo>
                  <a:pt x="4463" y="2939"/>
                </a:lnTo>
                <a:lnTo>
                  <a:pt x="4487" y="2945"/>
                </a:lnTo>
                <a:lnTo>
                  <a:pt x="4511" y="2950"/>
                </a:lnTo>
                <a:lnTo>
                  <a:pt x="4535" y="2954"/>
                </a:lnTo>
                <a:lnTo>
                  <a:pt x="4561" y="2957"/>
                </a:lnTo>
                <a:lnTo>
                  <a:pt x="4585" y="2960"/>
                </a:lnTo>
                <a:lnTo>
                  <a:pt x="4609" y="2963"/>
                </a:lnTo>
                <a:lnTo>
                  <a:pt x="4634" y="2964"/>
                </a:lnTo>
                <a:lnTo>
                  <a:pt x="4658" y="2966"/>
                </a:lnTo>
                <a:lnTo>
                  <a:pt x="4682" y="2966"/>
                </a:lnTo>
                <a:lnTo>
                  <a:pt x="4707" y="2966"/>
                </a:lnTo>
                <a:lnTo>
                  <a:pt x="4732" y="2966"/>
                </a:lnTo>
                <a:lnTo>
                  <a:pt x="4756" y="2965"/>
                </a:lnTo>
                <a:lnTo>
                  <a:pt x="4780" y="2963"/>
                </a:lnTo>
                <a:lnTo>
                  <a:pt x="4806" y="2961"/>
                </a:lnTo>
                <a:lnTo>
                  <a:pt x="4830" y="2959"/>
                </a:lnTo>
                <a:lnTo>
                  <a:pt x="4854" y="2956"/>
                </a:lnTo>
                <a:lnTo>
                  <a:pt x="4879" y="2952"/>
                </a:lnTo>
                <a:lnTo>
                  <a:pt x="4903" y="2948"/>
                </a:lnTo>
                <a:lnTo>
                  <a:pt x="4927" y="2942"/>
                </a:lnTo>
                <a:lnTo>
                  <a:pt x="4976" y="2932"/>
                </a:lnTo>
                <a:lnTo>
                  <a:pt x="5023" y="2919"/>
                </a:lnTo>
                <a:lnTo>
                  <a:pt x="5071" y="2904"/>
                </a:lnTo>
                <a:lnTo>
                  <a:pt x="5117" y="2888"/>
                </a:lnTo>
                <a:lnTo>
                  <a:pt x="5140" y="2902"/>
                </a:lnTo>
                <a:lnTo>
                  <a:pt x="5163" y="2913"/>
                </a:lnTo>
                <a:lnTo>
                  <a:pt x="5187" y="2924"/>
                </a:lnTo>
                <a:lnTo>
                  <a:pt x="5213" y="2932"/>
                </a:lnTo>
                <a:lnTo>
                  <a:pt x="5239" y="2938"/>
                </a:lnTo>
                <a:lnTo>
                  <a:pt x="5266" y="2943"/>
                </a:lnTo>
                <a:lnTo>
                  <a:pt x="5295" y="2947"/>
                </a:lnTo>
                <a:lnTo>
                  <a:pt x="5323" y="2949"/>
                </a:lnTo>
                <a:lnTo>
                  <a:pt x="5351" y="2949"/>
                </a:lnTo>
                <a:lnTo>
                  <a:pt x="5382" y="2948"/>
                </a:lnTo>
                <a:lnTo>
                  <a:pt x="5411" y="2946"/>
                </a:lnTo>
                <a:lnTo>
                  <a:pt x="5441" y="2941"/>
                </a:lnTo>
                <a:lnTo>
                  <a:pt x="5472" y="2937"/>
                </a:lnTo>
                <a:lnTo>
                  <a:pt x="5502" y="2931"/>
                </a:lnTo>
                <a:lnTo>
                  <a:pt x="5533" y="2924"/>
                </a:lnTo>
                <a:lnTo>
                  <a:pt x="5564" y="2916"/>
                </a:lnTo>
                <a:lnTo>
                  <a:pt x="5593" y="2907"/>
                </a:lnTo>
                <a:lnTo>
                  <a:pt x="5624" y="2898"/>
                </a:lnTo>
                <a:lnTo>
                  <a:pt x="5654" y="2887"/>
                </a:lnTo>
                <a:lnTo>
                  <a:pt x="5683" y="2876"/>
                </a:lnTo>
                <a:lnTo>
                  <a:pt x="5712" y="2865"/>
                </a:lnTo>
                <a:lnTo>
                  <a:pt x="5740" y="2852"/>
                </a:lnTo>
                <a:lnTo>
                  <a:pt x="5767" y="2839"/>
                </a:lnTo>
                <a:lnTo>
                  <a:pt x="5795" y="2826"/>
                </a:lnTo>
                <a:lnTo>
                  <a:pt x="5820" y="2812"/>
                </a:lnTo>
                <a:lnTo>
                  <a:pt x="5845" y="2799"/>
                </a:lnTo>
                <a:lnTo>
                  <a:pt x="5870" y="2785"/>
                </a:lnTo>
                <a:lnTo>
                  <a:pt x="5892" y="2770"/>
                </a:lnTo>
                <a:lnTo>
                  <a:pt x="5914" y="2756"/>
                </a:lnTo>
                <a:lnTo>
                  <a:pt x="5935" y="2742"/>
                </a:lnTo>
                <a:lnTo>
                  <a:pt x="5954" y="2728"/>
                </a:lnTo>
                <a:lnTo>
                  <a:pt x="5971" y="2714"/>
                </a:lnTo>
                <a:lnTo>
                  <a:pt x="6000" y="2688"/>
                </a:lnTo>
                <a:lnTo>
                  <a:pt x="6029" y="2662"/>
                </a:lnTo>
                <a:lnTo>
                  <a:pt x="6055" y="2635"/>
                </a:lnTo>
                <a:lnTo>
                  <a:pt x="6080" y="2606"/>
                </a:lnTo>
                <a:lnTo>
                  <a:pt x="6104" y="2577"/>
                </a:lnTo>
                <a:lnTo>
                  <a:pt x="6126" y="2548"/>
                </a:lnTo>
                <a:lnTo>
                  <a:pt x="6147" y="2517"/>
                </a:lnTo>
                <a:lnTo>
                  <a:pt x="6166" y="2486"/>
                </a:lnTo>
                <a:lnTo>
                  <a:pt x="6185" y="2454"/>
                </a:lnTo>
                <a:lnTo>
                  <a:pt x="6202" y="2421"/>
                </a:lnTo>
                <a:lnTo>
                  <a:pt x="6217" y="2389"/>
                </a:lnTo>
                <a:lnTo>
                  <a:pt x="6231" y="2354"/>
                </a:lnTo>
                <a:lnTo>
                  <a:pt x="6244" y="2321"/>
                </a:lnTo>
                <a:lnTo>
                  <a:pt x="6255" y="2285"/>
                </a:lnTo>
                <a:lnTo>
                  <a:pt x="6266" y="2251"/>
                </a:lnTo>
                <a:lnTo>
                  <a:pt x="6275" y="2216"/>
                </a:lnTo>
                <a:lnTo>
                  <a:pt x="6282" y="2180"/>
                </a:lnTo>
                <a:lnTo>
                  <a:pt x="6288" y="2144"/>
                </a:lnTo>
                <a:lnTo>
                  <a:pt x="6293" y="2107"/>
                </a:lnTo>
                <a:lnTo>
                  <a:pt x="6296" y="2071"/>
                </a:lnTo>
                <a:lnTo>
                  <a:pt x="6298" y="2034"/>
                </a:lnTo>
                <a:lnTo>
                  <a:pt x="6299" y="1997"/>
                </a:lnTo>
                <a:lnTo>
                  <a:pt x="6298" y="1960"/>
                </a:lnTo>
                <a:lnTo>
                  <a:pt x="6296" y="1923"/>
                </a:lnTo>
                <a:lnTo>
                  <a:pt x="6293" y="1887"/>
                </a:lnTo>
                <a:lnTo>
                  <a:pt x="6289" y="1849"/>
                </a:lnTo>
                <a:lnTo>
                  <a:pt x="6283" y="1813"/>
                </a:lnTo>
                <a:lnTo>
                  <a:pt x="6276" y="1776"/>
                </a:lnTo>
                <a:lnTo>
                  <a:pt x="6267" y="1739"/>
                </a:lnTo>
                <a:lnTo>
                  <a:pt x="6257" y="1702"/>
                </a:lnTo>
                <a:lnTo>
                  <a:pt x="6246" y="1667"/>
                </a:lnTo>
                <a:lnTo>
                  <a:pt x="6234" y="1630"/>
                </a:lnTo>
                <a:lnTo>
                  <a:pt x="6231" y="1625"/>
                </a:lnTo>
                <a:lnTo>
                  <a:pt x="6228" y="1620"/>
                </a:lnTo>
                <a:lnTo>
                  <a:pt x="6225" y="1615"/>
                </a:lnTo>
                <a:lnTo>
                  <a:pt x="6220" y="1610"/>
                </a:lnTo>
                <a:lnTo>
                  <a:pt x="6216" y="1606"/>
                </a:lnTo>
                <a:lnTo>
                  <a:pt x="6210" y="1602"/>
                </a:lnTo>
                <a:lnTo>
                  <a:pt x="6205" y="1598"/>
                </a:lnTo>
                <a:lnTo>
                  <a:pt x="6199" y="1595"/>
                </a:lnTo>
                <a:lnTo>
                  <a:pt x="6193" y="1592"/>
                </a:lnTo>
                <a:lnTo>
                  <a:pt x="6187" y="1590"/>
                </a:lnTo>
                <a:lnTo>
                  <a:pt x="6180" y="1588"/>
                </a:lnTo>
                <a:lnTo>
                  <a:pt x="6173" y="1586"/>
                </a:lnTo>
                <a:lnTo>
                  <a:pt x="6167" y="1586"/>
                </a:lnTo>
                <a:lnTo>
                  <a:pt x="6160" y="1586"/>
                </a:lnTo>
                <a:lnTo>
                  <a:pt x="6154" y="1586"/>
                </a:lnTo>
                <a:lnTo>
                  <a:pt x="6149" y="1588"/>
                </a:lnTo>
                <a:lnTo>
                  <a:pt x="6097" y="1604"/>
                </a:lnTo>
                <a:lnTo>
                  <a:pt x="6044" y="1621"/>
                </a:lnTo>
                <a:lnTo>
                  <a:pt x="5993" y="1641"/>
                </a:lnTo>
                <a:lnTo>
                  <a:pt x="5943" y="1662"/>
                </a:lnTo>
                <a:lnTo>
                  <a:pt x="5893" y="1683"/>
                </a:lnTo>
                <a:lnTo>
                  <a:pt x="5843" y="1707"/>
                </a:lnTo>
                <a:lnTo>
                  <a:pt x="5796" y="1732"/>
                </a:lnTo>
                <a:lnTo>
                  <a:pt x="5748" y="1758"/>
                </a:lnTo>
                <a:lnTo>
                  <a:pt x="5703" y="1786"/>
                </a:lnTo>
                <a:lnTo>
                  <a:pt x="5657" y="1816"/>
                </a:lnTo>
                <a:lnTo>
                  <a:pt x="5613" y="1847"/>
                </a:lnTo>
                <a:lnTo>
                  <a:pt x="5569" y="1879"/>
                </a:lnTo>
                <a:lnTo>
                  <a:pt x="5527" y="1914"/>
                </a:lnTo>
                <a:lnTo>
                  <a:pt x="5485" y="1949"/>
                </a:lnTo>
                <a:lnTo>
                  <a:pt x="5446" y="1987"/>
                </a:lnTo>
                <a:lnTo>
                  <a:pt x="5406" y="2025"/>
                </a:lnTo>
                <a:lnTo>
                  <a:pt x="5374" y="2059"/>
                </a:lnTo>
                <a:lnTo>
                  <a:pt x="5341" y="2095"/>
                </a:lnTo>
                <a:lnTo>
                  <a:pt x="5308" y="2133"/>
                </a:lnTo>
                <a:lnTo>
                  <a:pt x="5275" y="2171"/>
                </a:lnTo>
                <a:lnTo>
                  <a:pt x="5243" y="2213"/>
                </a:lnTo>
                <a:lnTo>
                  <a:pt x="5211" y="2254"/>
                </a:lnTo>
                <a:lnTo>
                  <a:pt x="5180" y="2298"/>
                </a:lnTo>
                <a:lnTo>
                  <a:pt x="5152" y="2342"/>
                </a:lnTo>
                <a:lnTo>
                  <a:pt x="5138" y="2364"/>
                </a:lnTo>
                <a:lnTo>
                  <a:pt x="5125" y="2388"/>
                </a:lnTo>
                <a:lnTo>
                  <a:pt x="5112" y="2410"/>
                </a:lnTo>
                <a:lnTo>
                  <a:pt x="5100" y="2433"/>
                </a:lnTo>
                <a:lnTo>
                  <a:pt x="5088" y="2457"/>
                </a:lnTo>
                <a:lnTo>
                  <a:pt x="5078" y="2480"/>
                </a:lnTo>
                <a:lnTo>
                  <a:pt x="5067" y="2504"/>
                </a:lnTo>
                <a:lnTo>
                  <a:pt x="5058" y="2527"/>
                </a:lnTo>
                <a:lnTo>
                  <a:pt x="5050" y="2551"/>
                </a:lnTo>
                <a:lnTo>
                  <a:pt x="5042" y="2575"/>
                </a:lnTo>
                <a:lnTo>
                  <a:pt x="5034" y="2598"/>
                </a:lnTo>
                <a:lnTo>
                  <a:pt x="5028" y="2623"/>
                </a:lnTo>
                <a:lnTo>
                  <a:pt x="5023" y="2646"/>
                </a:lnTo>
                <a:lnTo>
                  <a:pt x="5020" y="2669"/>
                </a:lnTo>
                <a:lnTo>
                  <a:pt x="5017" y="2693"/>
                </a:lnTo>
                <a:lnTo>
                  <a:pt x="5015" y="2717"/>
                </a:lnTo>
                <a:lnTo>
                  <a:pt x="5015" y="2720"/>
                </a:lnTo>
                <a:lnTo>
                  <a:pt x="5015" y="2722"/>
                </a:lnTo>
                <a:lnTo>
                  <a:pt x="5013" y="2731"/>
                </a:lnTo>
                <a:lnTo>
                  <a:pt x="5012" y="2741"/>
                </a:lnTo>
                <a:lnTo>
                  <a:pt x="5013" y="2751"/>
                </a:lnTo>
                <a:lnTo>
                  <a:pt x="5016" y="2762"/>
                </a:lnTo>
                <a:lnTo>
                  <a:pt x="4979" y="2775"/>
                </a:lnTo>
                <a:lnTo>
                  <a:pt x="4940" y="2787"/>
                </a:lnTo>
                <a:lnTo>
                  <a:pt x="4903" y="2796"/>
                </a:lnTo>
                <a:lnTo>
                  <a:pt x="4864" y="2805"/>
                </a:lnTo>
                <a:lnTo>
                  <a:pt x="4826" y="2811"/>
                </a:lnTo>
                <a:lnTo>
                  <a:pt x="4787" y="2817"/>
                </a:lnTo>
                <a:lnTo>
                  <a:pt x="4749" y="2821"/>
                </a:lnTo>
                <a:lnTo>
                  <a:pt x="4709" y="2824"/>
                </a:lnTo>
                <a:lnTo>
                  <a:pt x="4671" y="2826"/>
                </a:lnTo>
                <a:lnTo>
                  <a:pt x="4631" y="2827"/>
                </a:lnTo>
                <a:lnTo>
                  <a:pt x="4593" y="2827"/>
                </a:lnTo>
                <a:lnTo>
                  <a:pt x="4554" y="2825"/>
                </a:lnTo>
                <a:lnTo>
                  <a:pt x="4514" y="2822"/>
                </a:lnTo>
                <a:lnTo>
                  <a:pt x="4475" y="2819"/>
                </a:lnTo>
                <a:lnTo>
                  <a:pt x="4435" y="2814"/>
                </a:lnTo>
                <a:lnTo>
                  <a:pt x="4396" y="2808"/>
                </a:lnTo>
                <a:lnTo>
                  <a:pt x="4412" y="2783"/>
                </a:lnTo>
                <a:lnTo>
                  <a:pt x="4428" y="2757"/>
                </a:lnTo>
                <a:lnTo>
                  <a:pt x="4443" y="2731"/>
                </a:lnTo>
                <a:lnTo>
                  <a:pt x="4459" y="2706"/>
                </a:lnTo>
                <a:lnTo>
                  <a:pt x="4475" y="2679"/>
                </a:lnTo>
                <a:lnTo>
                  <a:pt x="4490" y="2654"/>
                </a:lnTo>
                <a:lnTo>
                  <a:pt x="4505" y="2628"/>
                </a:lnTo>
                <a:lnTo>
                  <a:pt x="4520" y="2601"/>
                </a:lnTo>
                <a:lnTo>
                  <a:pt x="4547" y="2555"/>
                </a:lnTo>
                <a:lnTo>
                  <a:pt x="4574" y="2507"/>
                </a:lnTo>
                <a:lnTo>
                  <a:pt x="4599" y="2460"/>
                </a:lnTo>
                <a:lnTo>
                  <a:pt x="4625" y="2412"/>
                </a:lnTo>
                <a:lnTo>
                  <a:pt x="4651" y="2363"/>
                </a:lnTo>
                <a:lnTo>
                  <a:pt x="4675" y="2316"/>
                </a:lnTo>
                <a:lnTo>
                  <a:pt x="4699" y="2267"/>
                </a:lnTo>
                <a:lnTo>
                  <a:pt x="4724" y="2219"/>
                </a:lnTo>
                <a:lnTo>
                  <a:pt x="4747" y="2169"/>
                </a:lnTo>
                <a:lnTo>
                  <a:pt x="4769" y="2120"/>
                </a:lnTo>
                <a:lnTo>
                  <a:pt x="4792" y="2071"/>
                </a:lnTo>
                <a:lnTo>
                  <a:pt x="4815" y="2021"/>
                </a:lnTo>
                <a:lnTo>
                  <a:pt x="4836" y="1972"/>
                </a:lnTo>
                <a:lnTo>
                  <a:pt x="4857" y="1922"/>
                </a:lnTo>
                <a:lnTo>
                  <a:pt x="4878" y="1871"/>
                </a:lnTo>
                <a:lnTo>
                  <a:pt x="4898" y="1821"/>
                </a:lnTo>
                <a:lnTo>
                  <a:pt x="4906" y="1803"/>
                </a:lnTo>
                <a:lnTo>
                  <a:pt x="4913" y="1782"/>
                </a:lnTo>
                <a:lnTo>
                  <a:pt x="4921" y="1763"/>
                </a:lnTo>
                <a:lnTo>
                  <a:pt x="4929" y="1744"/>
                </a:lnTo>
                <a:lnTo>
                  <a:pt x="4936" y="1724"/>
                </a:lnTo>
                <a:lnTo>
                  <a:pt x="4944" y="1704"/>
                </a:lnTo>
                <a:lnTo>
                  <a:pt x="4952" y="1684"/>
                </a:lnTo>
                <a:lnTo>
                  <a:pt x="4961" y="1664"/>
                </a:lnTo>
                <a:lnTo>
                  <a:pt x="4963" y="1664"/>
                </a:lnTo>
                <a:lnTo>
                  <a:pt x="4965" y="1663"/>
                </a:lnTo>
                <a:lnTo>
                  <a:pt x="5025" y="1639"/>
                </a:lnTo>
                <a:lnTo>
                  <a:pt x="5083" y="1610"/>
                </a:lnTo>
                <a:lnTo>
                  <a:pt x="5137" y="1579"/>
                </a:lnTo>
                <a:lnTo>
                  <a:pt x="5187" y="1545"/>
                </a:lnTo>
                <a:lnTo>
                  <a:pt x="5235" y="1509"/>
                </a:lnTo>
                <a:lnTo>
                  <a:pt x="5278" y="1470"/>
                </a:lnTo>
                <a:lnTo>
                  <a:pt x="5319" y="1430"/>
                </a:lnTo>
                <a:lnTo>
                  <a:pt x="5357" y="1386"/>
                </a:lnTo>
                <a:lnTo>
                  <a:pt x="5392" y="1341"/>
                </a:lnTo>
                <a:lnTo>
                  <a:pt x="5422" y="1294"/>
                </a:lnTo>
                <a:lnTo>
                  <a:pt x="5451" y="1245"/>
                </a:lnTo>
                <a:lnTo>
                  <a:pt x="5476" y="1194"/>
                </a:lnTo>
                <a:lnTo>
                  <a:pt x="5499" y="1142"/>
                </a:lnTo>
                <a:lnTo>
                  <a:pt x="5518" y="1089"/>
                </a:lnTo>
                <a:lnTo>
                  <a:pt x="5536" y="1034"/>
                </a:lnTo>
                <a:lnTo>
                  <a:pt x="5550" y="978"/>
                </a:lnTo>
                <a:lnTo>
                  <a:pt x="5561" y="922"/>
                </a:lnTo>
                <a:lnTo>
                  <a:pt x="5570" y="864"/>
                </a:lnTo>
                <a:lnTo>
                  <a:pt x="5576" y="805"/>
                </a:lnTo>
                <a:lnTo>
                  <a:pt x="5580" y="747"/>
                </a:lnTo>
                <a:lnTo>
                  <a:pt x="5581" y="687"/>
                </a:lnTo>
                <a:lnTo>
                  <a:pt x="5580" y="628"/>
                </a:lnTo>
                <a:lnTo>
                  <a:pt x="5577" y="568"/>
                </a:lnTo>
                <a:lnTo>
                  <a:pt x="5571" y="509"/>
                </a:lnTo>
                <a:lnTo>
                  <a:pt x="5564" y="449"/>
                </a:lnTo>
                <a:lnTo>
                  <a:pt x="5554" y="389"/>
                </a:lnTo>
                <a:lnTo>
                  <a:pt x="5542" y="331"/>
                </a:lnTo>
                <a:lnTo>
                  <a:pt x="5528" y="272"/>
                </a:lnTo>
                <a:lnTo>
                  <a:pt x="5511" y="214"/>
                </a:lnTo>
                <a:lnTo>
                  <a:pt x="5494" y="157"/>
                </a:lnTo>
                <a:lnTo>
                  <a:pt x="5474" y="102"/>
                </a:lnTo>
                <a:lnTo>
                  <a:pt x="5453" y="47"/>
                </a:lnTo>
                <a:lnTo>
                  <a:pt x="5450" y="41"/>
                </a:lnTo>
                <a:lnTo>
                  <a:pt x="5447" y="35"/>
                </a:lnTo>
                <a:lnTo>
                  <a:pt x="5442" y="30"/>
                </a:lnTo>
                <a:lnTo>
                  <a:pt x="5437" y="25"/>
                </a:lnTo>
                <a:lnTo>
                  <a:pt x="5432" y="20"/>
                </a:lnTo>
                <a:lnTo>
                  <a:pt x="5427" y="16"/>
                </a:lnTo>
                <a:lnTo>
                  <a:pt x="5421" y="13"/>
                </a:lnTo>
                <a:lnTo>
                  <a:pt x="5415" y="9"/>
                </a:lnTo>
                <a:lnTo>
                  <a:pt x="5409" y="7"/>
                </a:lnTo>
                <a:lnTo>
                  <a:pt x="5402" y="4"/>
                </a:lnTo>
                <a:lnTo>
                  <a:pt x="5396" y="3"/>
                </a:lnTo>
                <a:lnTo>
                  <a:pt x="5389" y="1"/>
                </a:lnTo>
                <a:lnTo>
                  <a:pt x="5383" y="1"/>
                </a:lnTo>
                <a:lnTo>
                  <a:pt x="5376" y="0"/>
                </a:lnTo>
                <a:lnTo>
                  <a:pt x="5369" y="1"/>
                </a:lnTo>
                <a:lnTo>
                  <a:pt x="5362" y="1"/>
                </a:lnTo>
                <a:lnTo>
                  <a:pt x="5330" y="8"/>
                </a:lnTo>
                <a:lnTo>
                  <a:pt x="5300" y="15"/>
                </a:lnTo>
                <a:lnTo>
                  <a:pt x="5269" y="24"/>
                </a:lnTo>
                <a:lnTo>
                  <a:pt x="5240" y="34"/>
                </a:lnTo>
                <a:lnTo>
                  <a:pt x="5212" y="46"/>
                </a:lnTo>
                <a:lnTo>
                  <a:pt x="5183" y="58"/>
                </a:lnTo>
                <a:lnTo>
                  <a:pt x="5157" y="72"/>
                </a:lnTo>
                <a:lnTo>
                  <a:pt x="5131" y="88"/>
                </a:lnTo>
                <a:lnTo>
                  <a:pt x="5105" y="104"/>
                </a:lnTo>
                <a:lnTo>
                  <a:pt x="5080" y="120"/>
                </a:lnTo>
                <a:lnTo>
                  <a:pt x="5057" y="138"/>
                </a:lnTo>
                <a:lnTo>
                  <a:pt x="5033" y="157"/>
                </a:lnTo>
                <a:lnTo>
                  <a:pt x="5011" y="177"/>
                </a:lnTo>
                <a:lnTo>
                  <a:pt x="4989" y="198"/>
                </a:lnTo>
                <a:lnTo>
                  <a:pt x="4968" y="219"/>
                </a:lnTo>
                <a:lnTo>
                  <a:pt x="4947" y="241"/>
                </a:lnTo>
                <a:lnTo>
                  <a:pt x="4927" y="264"/>
                </a:lnTo>
                <a:lnTo>
                  <a:pt x="4909" y="288"/>
                </a:lnTo>
                <a:lnTo>
                  <a:pt x="4890" y="312"/>
                </a:lnTo>
                <a:lnTo>
                  <a:pt x="4872" y="337"/>
                </a:lnTo>
                <a:lnTo>
                  <a:pt x="4854" y="362"/>
                </a:lnTo>
                <a:lnTo>
                  <a:pt x="4838" y="388"/>
                </a:lnTo>
                <a:lnTo>
                  <a:pt x="4822" y="415"/>
                </a:lnTo>
                <a:lnTo>
                  <a:pt x="4807" y="441"/>
                </a:lnTo>
                <a:lnTo>
                  <a:pt x="4791" y="468"/>
                </a:lnTo>
                <a:lnTo>
                  <a:pt x="4776" y="496"/>
                </a:lnTo>
                <a:lnTo>
                  <a:pt x="4762" y="524"/>
                </a:lnTo>
                <a:lnTo>
                  <a:pt x="4749" y="551"/>
                </a:lnTo>
                <a:lnTo>
                  <a:pt x="4724" y="608"/>
                </a:lnTo>
                <a:lnTo>
                  <a:pt x="4700" y="666"/>
                </a:lnTo>
                <a:lnTo>
                  <a:pt x="4678" y="724"/>
                </a:lnTo>
                <a:lnTo>
                  <a:pt x="4657" y="785"/>
                </a:lnTo>
                <a:lnTo>
                  <a:pt x="4647" y="816"/>
                </a:lnTo>
                <a:lnTo>
                  <a:pt x="4638" y="849"/>
                </a:lnTo>
                <a:lnTo>
                  <a:pt x="4628" y="881"/>
                </a:lnTo>
                <a:lnTo>
                  <a:pt x="4620" y="914"/>
                </a:lnTo>
                <a:lnTo>
                  <a:pt x="4612" y="946"/>
                </a:lnTo>
                <a:lnTo>
                  <a:pt x="4606" y="979"/>
                </a:lnTo>
                <a:lnTo>
                  <a:pt x="4600" y="1013"/>
                </a:lnTo>
                <a:lnTo>
                  <a:pt x="4594" y="1045"/>
                </a:lnTo>
                <a:lnTo>
                  <a:pt x="4590" y="1079"/>
                </a:lnTo>
                <a:lnTo>
                  <a:pt x="4587" y="1112"/>
                </a:lnTo>
                <a:lnTo>
                  <a:pt x="4585" y="1146"/>
                </a:lnTo>
                <a:lnTo>
                  <a:pt x="4583" y="1179"/>
                </a:lnTo>
                <a:lnTo>
                  <a:pt x="4583" y="1212"/>
                </a:lnTo>
                <a:lnTo>
                  <a:pt x="4585" y="1245"/>
                </a:lnTo>
                <a:lnTo>
                  <a:pt x="4587" y="1277"/>
                </a:lnTo>
                <a:lnTo>
                  <a:pt x="4591" y="1310"/>
                </a:lnTo>
                <a:lnTo>
                  <a:pt x="4596" y="1342"/>
                </a:lnTo>
                <a:lnTo>
                  <a:pt x="4602" y="1373"/>
                </a:lnTo>
                <a:lnTo>
                  <a:pt x="4610" y="1404"/>
                </a:lnTo>
                <a:lnTo>
                  <a:pt x="4620" y="1435"/>
                </a:lnTo>
                <a:lnTo>
                  <a:pt x="4631" y="1464"/>
                </a:lnTo>
                <a:lnTo>
                  <a:pt x="4645" y="1494"/>
                </a:lnTo>
                <a:lnTo>
                  <a:pt x="4659" y="1522"/>
                </a:lnTo>
                <a:lnTo>
                  <a:pt x="4676" y="1550"/>
                </a:lnTo>
                <a:lnTo>
                  <a:pt x="4694" y="1577"/>
                </a:lnTo>
                <a:lnTo>
                  <a:pt x="4715" y="1603"/>
                </a:lnTo>
                <a:lnTo>
                  <a:pt x="4737" y="1628"/>
                </a:lnTo>
                <a:lnTo>
                  <a:pt x="4761" y="1653"/>
                </a:lnTo>
                <a:lnTo>
                  <a:pt x="4763" y="1655"/>
                </a:lnTo>
                <a:lnTo>
                  <a:pt x="4766" y="1657"/>
                </a:lnTo>
                <a:lnTo>
                  <a:pt x="4757" y="1682"/>
                </a:lnTo>
                <a:lnTo>
                  <a:pt x="4747" y="1708"/>
                </a:lnTo>
                <a:lnTo>
                  <a:pt x="4738" y="1734"/>
                </a:lnTo>
                <a:lnTo>
                  <a:pt x="4728" y="1759"/>
                </a:lnTo>
                <a:lnTo>
                  <a:pt x="4708" y="1809"/>
                </a:lnTo>
                <a:lnTo>
                  <a:pt x="4688" y="1858"/>
                </a:lnTo>
                <a:lnTo>
                  <a:pt x="4667" y="1907"/>
                </a:lnTo>
                <a:lnTo>
                  <a:pt x="4646" y="1956"/>
                </a:lnTo>
                <a:lnTo>
                  <a:pt x="4624" y="2005"/>
                </a:lnTo>
                <a:lnTo>
                  <a:pt x="4602" y="2054"/>
                </a:lnTo>
                <a:lnTo>
                  <a:pt x="4580" y="2101"/>
                </a:lnTo>
                <a:lnTo>
                  <a:pt x="4557" y="2150"/>
                </a:lnTo>
                <a:lnTo>
                  <a:pt x="4533" y="2197"/>
                </a:lnTo>
                <a:lnTo>
                  <a:pt x="4509" y="2245"/>
                </a:lnTo>
                <a:lnTo>
                  <a:pt x="4485" y="2293"/>
                </a:lnTo>
                <a:lnTo>
                  <a:pt x="4460" y="2340"/>
                </a:lnTo>
                <a:lnTo>
                  <a:pt x="4435" y="2387"/>
                </a:lnTo>
                <a:lnTo>
                  <a:pt x="4410" y="2433"/>
                </a:lnTo>
                <a:lnTo>
                  <a:pt x="4383" y="2480"/>
                </a:lnTo>
                <a:lnTo>
                  <a:pt x="4357" y="2526"/>
                </a:lnTo>
                <a:lnTo>
                  <a:pt x="4327" y="2577"/>
                </a:lnTo>
                <a:lnTo>
                  <a:pt x="4296" y="2629"/>
                </a:lnTo>
                <a:lnTo>
                  <a:pt x="4265" y="2679"/>
                </a:lnTo>
                <a:lnTo>
                  <a:pt x="4234" y="2729"/>
                </a:lnTo>
                <a:lnTo>
                  <a:pt x="4201" y="2779"/>
                </a:lnTo>
                <a:lnTo>
                  <a:pt x="4169" y="2829"/>
                </a:lnTo>
                <a:lnTo>
                  <a:pt x="4135" y="2879"/>
                </a:lnTo>
                <a:lnTo>
                  <a:pt x="4102" y="2927"/>
                </a:lnTo>
                <a:lnTo>
                  <a:pt x="4068" y="2976"/>
                </a:lnTo>
                <a:lnTo>
                  <a:pt x="4033" y="3024"/>
                </a:lnTo>
                <a:lnTo>
                  <a:pt x="3999" y="3073"/>
                </a:lnTo>
                <a:lnTo>
                  <a:pt x="3963" y="3121"/>
                </a:lnTo>
                <a:lnTo>
                  <a:pt x="3927" y="3168"/>
                </a:lnTo>
                <a:lnTo>
                  <a:pt x="3890" y="3215"/>
                </a:lnTo>
                <a:lnTo>
                  <a:pt x="3854" y="3261"/>
                </a:lnTo>
                <a:lnTo>
                  <a:pt x="3816" y="3308"/>
                </a:lnTo>
                <a:lnTo>
                  <a:pt x="3801" y="3242"/>
                </a:lnTo>
                <a:lnTo>
                  <a:pt x="3787" y="3176"/>
                </a:lnTo>
                <a:lnTo>
                  <a:pt x="3781" y="3143"/>
                </a:lnTo>
                <a:lnTo>
                  <a:pt x="3776" y="3111"/>
                </a:lnTo>
                <a:lnTo>
                  <a:pt x="3771" y="3077"/>
                </a:lnTo>
                <a:lnTo>
                  <a:pt x="3767" y="3044"/>
                </a:lnTo>
                <a:lnTo>
                  <a:pt x="3763" y="3010"/>
                </a:lnTo>
                <a:lnTo>
                  <a:pt x="3760" y="2977"/>
                </a:lnTo>
                <a:lnTo>
                  <a:pt x="3758" y="2942"/>
                </a:lnTo>
                <a:lnTo>
                  <a:pt x="3756" y="2909"/>
                </a:lnTo>
                <a:lnTo>
                  <a:pt x="3755" y="2875"/>
                </a:lnTo>
                <a:lnTo>
                  <a:pt x="3755" y="2841"/>
                </a:lnTo>
                <a:lnTo>
                  <a:pt x="3756" y="2806"/>
                </a:lnTo>
                <a:lnTo>
                  <a:pt x="3757" y="2771"/>
                </a:lnTo>
                <a:lnTo>
                  <a:pt x="3760" y="2733"/>
                </a:lnTo>
                <a:lnTo>
                  <a:pt x="3764" y="2695"/>
                </a:lnTo>
                <a:lnTo>
                  <a:pt x="3769" y="2658"/>
                </a:lnTo>
                <a:lnTo>
                  <a:pt x="3775" y="2621"/>
                </a:lnTo>
                <a:lnTo>
                  <a:pt x="3801" y="2609"/>
                </a:lnTo>
                <a:lnTo>
                  <a:pt x="3827" y="2597"/>
                </a:lnTo>
                <a:lnTo>
                  <a:pt x="3851" y="2585"/>
                </a:lnTo>
                <a:lnTo>
                  <a:pt x="3875" y="2572"/>
                </a:lnTo>
                <a:lnTo>
                  <a:pt x="3899" y="2558"/>
                </a:lnTo>
                <a:lnTo>
                  <a:pt x="3923" y="2543"/>
                </a:lnTo>
                <a:lnTo>
                  <a:pt x="3946" y="2527"/>
                </a:lnTo>
                <a:lnTo>
                  <a:pt x="3968" y="2511"/>
                </a:lnTo>
                <a:lnTo>
                  <a:pt x="3990" y="2494"/>
                </a:lnTo>
                <a:lnTo>
                  <a:pt x="4011" y="2477"/>
                </a:lnTo>
                <a:lnTo>
                  <a:pt x="4032" y="2459"/>
                </a:lnTo>
                <a:lnTo>
                  <a:pt x="4052" y="2440"/>
                </a:lnTo>
                <a:lnTo>
                  <a:pt x="4072" y="2421"/>
                </a:lnTo>
                <a:lnTo>
                  <a:pt x="4091" y="2401"/>
                </a:lnTo>
                <a:lnTo>
                  <a:pt x="4110" y="2381"/>
                </a:lnTo>
                <a:lnTo>
                  <a:pt x="4128" y="2360"/>
                </a:lnTo>
                <a:lnTo>
                  <a:pt x="4146" y="2339"/>
                </a:lnTo>
                <a:lnTo>
                  <a:pt x="4162" y="2317"/>
                </a:lnTo>
                <a:lnTo>
                  <a:pt x="4178" y="2295"/>
                </a:lnTo>
                <a:lnTo>
                  <a:pt x="4194" y="2271"/>
                </a:lnTo>
                <a:lnTo>
                  <a:pt x="4209" y="2249"/>
                </a:lnTo>
                <a:lnTo>
                  <a:pt x="4223" y="2225"/>
                </a:lnTo>
                <a:lnTo>
                  <a:pt x="4237" y="2200"/>
                </a:lnTo>
                <a:lnTo>
                  <a:pt x="4250" y="2176"/>
                </a:lnTo>
                <a:lnTo>
                  <a:pt x="4263" y="2152"/>
                </a:lnTo>
                <a:lnTo>
                  <a:pt x="4274" y="2127"/>
                </a:lnTo>
                <a:lnTo>
                  <a:pt x="4285" y="2101"/>
                </a:lnTo>
                <a:lnTo>
                  <a:pt x="4296" y="2075"/>
                </a:lnTo>
                <a:lnTo>
                  <a:pt x="4305" y="2049"/>
                </a:lnTo>
                <a:lnTo>
                  <a:pt x="4315" y="2022"/>
                </a:lnTo>
                <a:lnTo>
                  <a:pt x="4323" y="1995"/>
                </a:lnTo>
                <a:lnTo>
                  <a:pt x="4331" y="1969"/>
                </a:lnTo>
                <a:lnTo>
                  <a:pt x="4336" y="1946"/>
                </a:lnTo>
                <a:lnTo>
                  <a:pt x="4341" y="1923"/>
                </a:lnTo>
                <a:lnTo>
                  <a:pt x="4346" y="1900"/>
                </a:lnTo>
                <a:lnTo>
                  <a:pt x="4350" y="1874"/>
                </a:lnTo>
                <a:lnTo>
                  <a:pt x="4354" y="1849"/>
                </a:lnTo>
                <a:lnTo>
                  <a:pt x="4357" y="1823"/>
                </a:lnTo>
                <a:lnTo>
                  <a:pt x="4360" y="1796"/>
                </a:lnTo>
                <a:lnTo>
                  <a:pt x="4363" y="1769"/>
                </a:lnTo>
                <a:lnTo>
                  <a:pt x="4364" y="1741"/>
                </a:lnTo>
                <a:lnTo>
                  <a:pt x="4365" y="1713"/>
                </a:lnTo>
                <a:lnTo>
                  <a:pt x="4366" y="1685"/>
                </a:lnTo>
                <a:lnTo>
                  <a:pt x="4366" y="1656"/>
                </a:lnTo>
                <a:lnTo>
                  <a:pt x="4365" y="1627"/>
                </a:lnTo>
                <a:lnTo>
                  <a:pt x="4363" y="1599"/>
                </a:lnTo>
                <a:lnTo>
                  <a:pt x="4361" y="1571"/>
                </a:lnTo>
                <a:lnTo>
                  <a:pt x="4357" y="1541"/>
                </a:lnTo>
                <a:lnTo>
                  <a:pt x="4353" y="1513"/>
                </a:lnTo>
                <a:lnTo>
                  <a:pt x="4348" y="1486"/>
                </a:lnTo>
                <a:lnTo>
                  <a:pt x="4342" y="1458"/>
                </a:lnTo>
                <a:lnTo>
                  <a:pt x="4336" y="1431"/>
                </a:lnTo>
                <a:lnTo>
                  <a:pt x="4328" y="1405"/>
                </a:lnTo>
                <a:lnTo>
                  <a:pt x="4319" y="1378"/>
                </a:lnTo>
                <a:lnTo>
                  <a:pt x="4310" y="1353"/>
                </a:lnTo>
                <a:lnTo>
                  <a:pt x="4298" y="1329"/>
                </a:lnTo>
                <a:lnTo>
                  <a:pt x="4286" y="1305"/>
                </a:lnTo>
                <a:lnTo>
                  <a:pt x="4273" y="1282"/>
                </a:lnTo>
                <a:lnTo>
                  <a:pt x="4259" y="1261"/>
                </a:lnTo>
                <a:lnTo>
                  <a:pt x="4244" y="1241"/>
                </a:lnTo>
                <a:lnTo>
                  <a:pt x="4227" y="1221"/>
                </a:lnTo>
                <a:lnTo>
                  <a:pt x="4209" y="1203"/>
                </a:lnTo>
                <a:lnTo>
                  <a:pt x="4190" y="1187"/>
                </a:lnTo>
                <a:lnTo>
                  <a:pt x="4169" y="1172"/>
                </a:lnTo>
                <a:lnTo>
                  <a:pt x="4154" y="1163"/>
                </a:lnTo>
                <a:lnTo>
                  <a:pt x="4137" y="1155"/>
                </a:lnTo>
                <a:lnTo>
                  <a:pt x="4121" y="1148"/>
                </a:lnTo>
                <a:lnTo>
                  <a:pt x="4106" y="1142"/>
                </a:lnTo>
                <a:lnTo>
                  <a:pt x="4090" y="1139"/>
                </a:lnTo>
                <a:lnTo>
                  <a:pt x="4075" y="1138"/>
                </a:lnTo>
                <a:lnTo>
                  <a:pt x="4058" y="1138"/>
                </a:lnTo>
                <a:lnTo>
                  <a:pt x="4043" y="1139"/>
                </a:lnTo>
                <a:lnTo>
                  <a:pt x="4028" y="1142"/>
                </a:lnTo>
                <a:lnTo>
                  <a:pt x="4013" y="1147"/>
                </a:lnTo>
                <a:lnTo>
                  <a:pt x="3999" y="1153"/>
                </a:lnTo>
                <a:lnTo>
                  <a:pt x="3984" y="1161"/>
                </a:lnTo>
                <a:lnTo>
                  <a:pt x="3969" y="1170"/>
                </a:lnTo>
                <a:lnTo>
                  <a:pt x="3956" y="1180"/>
                </a:lnTo>
                <a:lnTo>
                  <a:pt x="3943" y="1191"/>
                </a:lnTo>
                <a:lnTo>
                  <a:pt x="3930" y="1204"/>
                </a:lnTo>
                <a:lnTo>
                  <a:pt x="3918" y="1219"/>
                </a:lnTo>
                <a:lnTo>
                  <a:pt x="3905" y="1235"/>
                </a:lnTo>
                <a:lnTo>
                  <a:pt x="3892" y="1251"/>
                </a:lnTo>
                <a:lnTo>
                  <a:pt x="3880" y="1267"/>
                </a:lnTo>
                <a:lnTo>
                  <a:pt x="3857" y="1301"/>
                </a:lnTo>
                <a:lnTo>
                  <a:pt x="3835" y="1337"/>
                </a:lnTo>
                <a:lnTo>
                  <a:pt x="3812" y="1374"/>
                </a:lnTo>
                <a:lnTo>
                  <a:pt x="3791" y="1413"/>
                </a:lnTo>
                <a:lnTo>
                  <a:pt x="3771" y="1452"/>
                </a:lnTo>
                <a:lnTo>
                  <a:pt x="3751" y="1493"/>
                </a:lnTo>
                <a:lnTo>
                  <a:pt x="3713" y="1574"/>
                </a:lnTo>
                <a:lnTo>
                  <a:pt x="3676" y="1654"/>
                </a:lnTo>
                <a:lnTo>
                  <a:pt x="3640" y="1732"/>
                </a:lnTo>
                <a:lnTo>
                  <a:pt x="3605" y="1804"/>
                </a:lnTo>
                <a:lnTo>
                  <a:pt x="3580" y="1855"/>
                </a:lnTo>
                <a:lnTo>
                  <a:pt x="3555" y="1909"/>
                </a:lnTo>
                <a:lnTo>
                  <a:pt x="3543" y="1936"/>
                </a:lnTo>
                <a:lnTo>
                  <a:pt x="3532" y="1965"/>
                </a:lnTo>
                <a:lnTo>
                  <a:pt x="3521" y="1993"/>
                </a:lnTo>
                <a:lnTo>
                  <a:pt x="3511" y="2021"/>
                </a:lnTo>
                <a:lnTo>
                  <a:pt x="3502" y="2051"/>
                </a:lnTo>
                <a:lnTo>
                  <a:pt x="3492" y="2079"/>
                </a:lnTo>
                <a:lnTo>
                  <a:pt x="3484" y="2108"/>
                </a:lnTo>
                <a:lnTo>
                  <a:pt x="3477" y="2138"/>
                </a:lnTo>
                <a:lnTo>
                  <a:pt x="3471" y="2167"/>
                </a:lnTo>
                <a:lnTo>
                  <a:pt x="3466" y="2197"/>
                </a:lnTo>
                <a:lnTo>
                  <a:pt x="3462" y="2227"/>
                </a:lnTo>
                <a:lnTo>
                  <a:pt x="3459" y="2256"/>
                </a:lnTo>
                <a:lnTo>
                  <a:pt x="3457" y="2284"/>
                </a:lnTo>
                <a:lnTo>
                  <a:pt x="3456" y="2314"/>
                </a:lnTo>
                <a:lnTo>
                  <a:pt x="3457" y="2342"/>
                </a:lnTo>
                <a:lnTo>
                  <a:pt x="3459" y="2372"/>
                </a:lnTo>
                <a:lnTo>
                  <a:pt x="3463" y="2399"/>
                </a:lnTo>
                <a:lnTo>
                  <a:pt x="3468" y="2427"/>
                </a:lnTo>
                <a:lnTo>
                  <a:pt x="3475" y="2455"/>
                </a:lnTo>
                <a:lnTo>
                  <a:pt x="3484" y="2481"/>
                </a:lnTo>
                <a:lnTo>
                  <a:pt x="3495" y="2507"/>
                </a:lnTo>
                <a:lnTo>
                  <a:pt x="3507" y="2532"/>
                </a:lnTo>
                <a:lnTo>
                  <a:pt x="3521" y="2558"/>
                </a:lnTo>
                <a:lnTo>
                  <a:pt x="3537" y="2582"/>
                </a:lnTo>
                <a:lnTo>
                  <a:pt x="3555" y="2605"/>
                </a:lnTo>
                <a:lnTo>
                  <a:pt x="3576" y="2628"/>
                </a:lnTo>
                <a:lnTo>
                  <a:pt x="3598" y="2650"/>
                </a:lnTo>
                <a:lnTo>
                  <a:pt x="3622" y="2671"/>
                </a:lnTo>
                <a:lnTo>
                  <a:pt x="3619" y="2719"/>
                </a:lnTo>
                <a:lnTo>
                  <a:pt x="3617" y="2766"/>
                </a:lnTo>
                <a:lnTo>
                  <a:pt x="3616" y="2814"/>
                </a:lnTo>
                <a:lnTo>
                  <a:pt x="3617" y="2861"/>
                </a:lnTo>
                <a:lnTo>
                  <a:pt x="3619" y="2909"/>
                </a:lnTo>
                <a:lnTo>
                  <a:pt x="3623" y="2957"/>
                </a:lnTo>
                <a:lnTo>
                  <a:pt x="3628" y="3004"/>
                </a:lnTo>
                <a:lnTo>
                  <a:pt x="3634" y="3051"/>
                </a:lnTo>
                <a:lnTo>
                  <a:pt x="3642" y="3098"/>
                </a:lnTo>
                <a:lnTo>
                  <a:pt x="3651" y="3144"/>
                </a:lnTo>
                <a:lnTo>
                  <a:pt x="3663" y="3190"/>
                </a:lnTo>
                <a:lnTo>
                  <a:pt x="3675" y="3235"/>
                </a:lnTo>
                <a:lnTo>
                  <a:pt x="3688" y="3279"/>
                </a:lnTo>
                <a:lnTo>
                  <a:pt x="3703" y="3322"/>
                </a:lnTo>
                <a:lnTo>
                  <a:pt x="3718" y="3365"/>
                </a:lnTo>
                <a:lnTo>
                  <a:pt x="3736" y="3406"/>
                </a:lnTo>
                <a:lnTo>
                  <a:pt x="3683" y="3469"/>
                </a:lnTo>
                <a:lnTo>
                  <a:pt x="3629" y="3530"/>
                </a:lnTo>
                <a:lnTo>
                  <a:pt x="3574" y="3590"/>
                </a:lnTo>
                <a:lnTo>
                  <a:pt x="3519" y="3650"/>
                </a:lnTo>
                <a:lnTo>
                  <a:pt x="3462" y="3709"/>
                </a:lnTo>
                <a:lnTo>
                  <a:pt x="3405" y="3768"/>
                </a:lnTo>
                <a:lnTo>
                  <a:pt x="3347" y="3825"/>
                </a:lnTo>
                <a:lnTo>
                  <a:pt x="3288" y="3882"/>
                </a:lnTo>
                <a:lnTo>
                  <a:pt x="3209" y="3956"/>
                </a:lnTo>
                <a:lnTo>
                  <a:pt x="3129" y="4029"/>
                </a:lnTo>
                <a:lnTo>
                  <a:pt x="3048" y="4101"/>
                </a:lnTo>
                <a:lnTo>
                  <a:pt x="2965" y="4170"/>
                </a:lnTo>
                <a:lnTo>
                  <a:pt x="2881" y="4238"/>
                </a:lnTo>
                <a:lnTo>
                  <a:pt x="2796" y="4306"/>
                </a:lnTo>
                <a:lnTo>
                  <a:pt x="2710" y="4371"/>
                </a:lnTo>
                <a:lnTo>
                  <a:pt x="2623" y="4436"/>
                </a:lnTo>
                <a:lnTo>
                  <a:pt x="2535" y="4497"/>
                </a:lnTo>
                <a:lnTo>
                  <a:pt x="2446" y="4559"/>
                </a:lnTo>
                <a:lnTo>
                  <a:pt x="2354" y="4618"/>
                </a:lnTo>
                <a:lnTo>
                  <a:pt x="2263" y="4676"/>
                </a:lnTo>
                <a:lnTo>
                  <a:pt x="2170" y="4732"/>
                </a:lnTo>
                <a:lnTo>
                  <a:pt x="2077" y="4787"/>
                </a:lnTo>
                <a:lnTo>
                  <a:pt x="1983" y="4840"/>
                </a:lnTo>
                <a:lnTo>
                  <a:pt x="1887" y="4890"/>
                </a:lnTo>
                <a:lnTo>
                  <a:pt x="1841" y="4914"/>
                </a:lnTo>
                <a:lnTo>
                  <a:pt x="1796" y="4937"/>
                </a:lnTo>
                <a:lnTo>
                  <a:pt x="1749" y="4959"/>
                </a:lnTo>
                <a:lnTo>
                  <a:pt x="1702" y="4981"/>
                </a:lnTo>
                <a:lnTo>
                  <a:pt x="1657" y="5003"/>
                </a:lnTo>
                <a:lnTo>
                  <a:pt x="1610" y="5024"/>
                </a:lnTo>
                <a:lnTo>
                  <a:pt x="1564" y="5044"/>
                </a:lnTo>
                <a:lnTo>
                  <a:pt x="1517" y="5064"/>
                </a:lnTo>
                <a:lnTo>
                  <a:pt x="1532" y="5031"/>
                </a:lnTo>
                <a:lnTo>
                  <a:pt x="1550" y="4998"/>
                </a:lnTo>
                <a:lnTo>
                  <a:pt x="1567" y="4965"/>
                </a:lnTo>
                <a:lnTo>
                  <a:pt x="1585" y="4932"/>
                </a:lnTo>
                <a:lnTo>
                  <a:pt x="1603" y="4899"/>
                </a:lnTo>
                <a:lnTo>
                  <a:pt x="1622" y="4868"/>
                </a:lnTo>
                <a:lnTo>
                  <a:pt x="1643" y="4837"/>
                </a:lnTo>
                <a:lnTo>
                  <a:pt x="1663" y="4805"/>
                </a:lnTo>
                <a:lnTo>
                  <a:pt x="1683" y="4775"/>
                </a:lnTo>
                <a:lnTo>
                  <a:pt x="1706" y="4745"/>
                </a:lnTo>
                <a:lnTo>
                  <a:pt x="1728" y="4714"/>
                </a:lnTo>
                <a:lnTo>
                  <a:pt x="1751" y="4685"/>
                </a:lnTo>
                <a:lnTo>
                  <a:pt x="1774" y="4656"/>
                </a:lnTo>
                <a:lnTo>
                  <a:pt x="1799" y="4628"/>
                </a:lnTo>
                <a:lnTo>
                  <a:pt x="1824" y="4601"/>
                </a:lnTo>
                <a:lnTo>
                  <a:pt x="1849" y="4573"/>
                </a:lnTo>
                <a:lnTo>
                  <a:pt x="1877" y="4546"/>
                </a:lnTo>
                <a:lnTo>
                  <a:pt x="1904" y="4521"/>
                </a:lnTo>
                <a:lnTo>
                  <a:pt x="1932" y="4496"/>
                </a:lnTo>
                <a:lnTo>
                  <a:pt x="1962" y="4473"/>
                </a:lnTo>
                <a:lnTo>
                  <a:pt x="1967" y="4475"/>
                </a:lnTo>
                <a:lnTo>
                  <a:pt x="1972" y="4477"/>
                </a:lnTo>
                <a:lnTo>
                  <a:pt x="2001" y="4484"/>
                </a:lnTo>
                <a:lnTo>
                  <a:pt x="2031" y="4489"/>
                </a:lnTo>
                <a:lnTo>
                  <a:pt x="2061" y="4493"/>
                </a:lnTo>
                <a:lnTo>
                  <a:pt x="2090" y="4496"/>
                </a:lnTo>
                <a:lnTo>
                  <a:pt x="2121" y="4497"/>
                </a:lnTo>
                <a:lnTo>
                  <a:pt x="2150" y="4497"/>
                </a:lnTo>
                <a:lnTo>
                  <a:pt x="2180" y="4496"/>
                </a:lnTo>
                <a:lnTo>
                  <a:pt x="2211" y="4494"/>
                </a:lnTo>
                <a:lnTo>
                  <a:pt x="2240" y="4490"/>
                </a:lnTo>
                <a:lnTo>
                  <a:pt x="2270" y="4485"/>
                </a:lnTo>
                <a:lnTo>
                  <a:pt x="2301" y="4479"/>
                </a:lnTo>
                <a:lnTo>
                  <a:pt x="2330" y="4472"/>
                </a:lnTo>
                <a:lnTo>
                  <a:pt x="2360" y="4464"/>
                </a:lnTo>
                <a:lnTo>
                  <a:pt x="2389" y="4455"/>
                </a:lnTo>
                <a:lnTo>
                  <a:pt x="2418" y="4445"/>
                </a:lnTo>
                <a:lnTo>
                  <a:pt x="2448" y="4434"/>
                </a:lnTo>
                <a:lnTo>
                  <a:pt x="2476" y="4422"/>
                </a:lnTo>
                <a:lnTo>
                  <a:pt x="2504" y="4408"/>
                </a:lnTo>
                <a:lnTo>
                  <a:pt x="2532" y="4395"/>
                </a:lnTo>
                <a:lnTo>
                  <a:pt x="2559" y="4380"/>
                </a:lnTo>
                <a:lnTo>
                  <a:pt x="2586" y="4365"/>
                </a:lnTo>
                <a:lnTo>
                  <a:pt x="2613" y="4349"/>
                </a:lnTo>
                <a:lnTo>
                  <a:pt x="2638" y="4331"/>
                </a:lnTo>
                <a:lnTo>
                  <a:pt x="2663" y="4314"/>
                </a:lnTo>
                <a:lnTo>
                  <a:pt x="2688" y="4296"/>
                </a:lnTo>
                <a:lnTo>
                  <a:pt x="2712" y="4277"/>
                </a:lnTo>
                <a:lnTo>
                  <a:pt x="2735" y="4258"/>
                </a:lnTo>
                <a:lnTo>
                  <a:pt x="2757" y="4237"/>
                </a:lnTo>
                <a:lnTo>
                  <a:pt x="2780" y="4217"/>
                </a:lnTo>
                <a:lnTo>
                  <a:pt x="2801" y="4196"/>
                </a:lnTo>
                <a:lnTo>
                  <a:pt x="2821" y="4175"/>
                </a:lnTo>
                <a:lnTo>
                  <a:pt x="2840" y="4153"/>
                </a:lnTo>
                <a:lnTo>
                  <a:pt x="2856" y="4135"/>
                </a:lnTo>
                <a:lnTo>
                  <a:pt x="2871" y="4115"/>
                </a:lnTo>
                <a:lnTo>
                  <a:pt x="2886" y="4094"/>
                </a:lnTo>
                <a:lnTo>
                  <a:pt x="2901" y="4070"/>
                </a:lnTo>
                <a:lnTo>
                  <a:pt x="2916" y="4047"/>
                </a:lnTo>
                <a:lnTo>
                  <a:pt x="2931" y="4022"/>
                </a:lnTo>
                <a:lnTo>
                  <a:pt x="2945" y="3996"/>
                </a:lnTo>
                <a:lnTo>
                  <a:pt x="2958" y="3969"/>
                </a:lnTo>
                <a:lnTo>
                  <a:pt x="2971" y="3942"/>
                </a:lnTo>
                <a:lnTo>
                  <a:pt x="2983" y="3914"/>
                </a:lnTo>
                <a:lnTo>
                  <a:pt x="2994" y="3886"/>
                </a:lnTo>
                <a:lnTo>
                  <a:pt x="3004" y="3857"/>
                </a:lnTo>
                <a:lnTo>
                  <a:pt x="3014" y="3827"/>
                </a:lnTo>
                <a:lnTo>
                  <a:pt x="3022" y="3799"/>
                </a:lnTo>
                <a:lnTo>
                  <a:pt x="3028" y="3770"/>
                </a:lnTo>
                <a:lnTo>
                  <a:pt x="3033" y="3740"/>
                </a:lnTo>
                <a:lnTo>
                  <a:pt x="3037" y="3712"/>
                </a:lnTo>
                <a:lnTo>
                  <a:pt x="3039" y="3684"/>
                </a:lnTo>
                <a:lnTo>
                  <a:pt x="3039" y="3655"/>
                </a:lnTo>
                <a:lnTo>
                  <a:pt x="3037" y="3628"/>
                </a:lnTo>
                <a:lnTo>
                  <a:pt x="3034" y="3602"/>
                </a:lnTo>
                <a:lnTo>
                  <a:pt x="3028" y="3576"/>
                </a:lnTo>
                <a:lnTo>
                  <a:pt x="3021" y="3551"/>
                </a:lnTo>
                <a:lnTo>
                  <a:pt x="3011" y="3528"/>
                </a:lnTo>
                <a:lnTo>
                  <a:pt x="2998" y="3504"/>
                </a:lnTo>
                <a:lnTo>
                  <a:pt x="2983" y="3483"/>
                </a:lnTo>
                <a:lnTo>
                  <a:pt x="2966" y="3464"/>
                </a:lnTo>
                <a:lnTo>
                  <a:pt x="2946" y="3446"/>
                </a:lnTo>
                <a:lnTo>
                  <a:pt x="2922" y="3428"/>
                </a:lnTo>
                <a:lnTo>
                  <a:pt x="2897" y="3414"/>
                </a:lnTo>
                <a:lnTo>
                  <a:pt x="2869" y="3401"/>
                </a:lnTo>
                <a:lnTo>
                  <a:pt x="2836" y="3390"/>
                </a:lnTo>
                <a:lnTo>
                  <a:pt x="2806" y="3383"/>
                </a:lnTo>
                <a:lnTo>
                  <a:pt x="2777" y="3378"/>
                </a:lnTo>
                <a:lnTo>
                  <a:pt x="2746" y="3376"/>
                </a:lnTo>
                <a:lnTo>
                  <a:pt x="2716" y="3377"/>
                </a:lnTo>
                <a:lnTo>
                  <a:pt x="2685" y="3380"/>
                </a:lnTo>
                <a:lnTo>
                  <a:pt x="2654" y="3385"/>
                </a:lnTo>
                <a:lnTo>
                  <a:pt x="2624" y="3392"/>
                </a:lnTo>
                <a:lnTo>
                  <a:pt x="2593" y="3401"/>
                </a:lnTo>
                <a:lnTo>
                  <a:pt x="2563" y="3412"/>
                </a:lnTo>
                <a:lnTo>
                  <a:pt x="2533" y="3425"/>
                </a:lnTo>
                <a:lnTo>
                  <a:pt x="2502" y="3441"/>
                </a:lnTo>
                <a:lnTo>
                  <a:pt x="2472" y="3457"/>
                </a:lnTo>
                <a:lnTo>
                  <a:pt x="2443" y="3474"/>
                </a:lnTo>
                <a:lnTo>
                  <a:pt x="2413" y="3493"/>
                </a:lnTo>
                <a:lnTo>
                  <a:pt x="2384" y="3513"/>
                </a:lnTo>
                <a:lnTo>
                  <a:pt x="2356" y="3534"/>
                </a:lnTo>
                <a:lnTo>
                  <a:pt x="2327" y="3556"/>
                </a:lnTo>
                <a:lnTo>
                  <a:pt x="2299" y="3578"/>
                </a:lnTo>
                <a:lnTo>
                  <a:pt x="2271" y="3602"/>
                </a:lnTo>
                <a:lnTo>
                  <a:pt x="2244" y="3626"/>
                </a:lnTo>
                <a:lnTo>
                  <a:pt x="2218" y="3649"/>
                </a:lnTo>
                <a:lnTo>
                  <a:pt x="2193" y="3674"/>
                </a:lnTo>
                <a:lnTo>
                  <a:pt x="2167" y="3699"/>
                </a:lnTo>
                <a:lnTo>
                  <a:pt x="2143" y="3723"/>
                </a:lnTo>
                <a:lnTo>
                  <a:pt x="2096" y="3772"/>
                </a:lnTo>
                <a:lnTo>
                  <a:pt x="2053" y="3818"/>
                </a:lnTo>
                <a:lnTo>
                  <a:pt x="2013" y="3863"/>
                </a:lnTo>
                <a:lnTo>
                  <a:pt x="1978" y="3904"/>
                </a:lnTo>
                <a:lnTo>
                  <a:pt x="1942" y="3944"/>
                </a:lnTo>
                <a:lnTo>
                  <a:pt x="1899" y="3992"/>
                </a:lnTo>
                <a:lnTo>
                  <a:pt x="1876" y="4019"/>
                </a:lnTo>
                <a:lnTo>
                  <a:pt x="1851" y="4048"/>
                </a:lnTo>
                <a:lnTo>
                  <a:pt x="1828" y="4077"/>
                </a:lnTo>
                <a:lnTo>
                  <a:pt x="1806" y="4108"/>
                </a:lnTo>
                <a:lnTo>
                  <a:pt x="1784" y="4139"/>
                </a:lnTo>
                <a:lnTo>
                  <a:pt x="1765" y="4170"/>
                </a:lnTo>
                <a:lnTo>
                  <a:pt x="1756" y="4186"/>
                </a:lnTo>
                <a:lnTo>
                  <a:pt x="1748" y="4202"/>
                </a:lnTo>
                <a:lnTo>
                  <a:pt x="1741" y="4217"/>
                </a:lnTo>
                <a:lnTo>
                  <a:pt x="1735" y="4232"/>
                </a:lnTo>
                <a:lnTo>
                  <a:pt x="1729" y="4248"/>
                </a:lnTo>
                <a:lnTo>
                  <a:pt x="1725" y="4264"/>
                </a:lnTo>
                <a:lnTo>
                  <a:pt x="1722" y="4279"/>
                </a:lnTo>
                <a:lnTo>
                  <a:pt x="1719" y="4293"/>
                </a:lnTo>
                <a:lnTo>
                  <a:pt x="1718" y="4308"/>
                </a:lnTo>
                <a:lnTo>
                  <a:pt x="1719" y="4322"/>
                </a:lnTo>
                <a:lnTo>
                  <a:pt x="1720" y="4336"/>
                </a:lnTo>
                <a:lnTo>
                  <a:pt x="1723" y="4350"/>
                </a:lnTo>
                <a:lnTo>
                  <a:pt x="1728" y="4363"/>
                </a:lnTo>
                <a:lnTo>
                  <a:pt x="1733" y="4374"/>
                </a:lnTo>
                <a:lnTo>
                  <a:pt x="1740" y="4385"/>
                </a:lnTo>
                <a:lnTo>
                  <a:pt x="1747" y="4394"/>
                </a:lnTo>
                <a:lnTo>
                  <a:pt x="1755" y="4402"/>
                </a:lnTo>
                <a:lnTo>
                  <a:pt x="1764" y="4409"/>
                </a:lnTo>
                <a:lnTo>
                  <a:pt x="1773" y="4414"/>
                </a:lnTo>
                <a:lnTo>
                  <a:pt x="1784" y="4420"/>
                </a:lnTo>
                <a:lnTo>
                  <a:pt x="1750" y="4457"/>
                </a:lnTo>
                <a:lnTo>
                  <a:pt x="1718" y="4495"/>
                </a:lnTo>
                <a:lnTo>
                  <a:pt x="1686" y="4535"/>
                </a:lnTo>
                <a:lnTo>
                  <a:pt x="1655" y="4575"/>
                </a:lnTo>
                <a:lnTo>
                  <a:pt x="1626" y="4617"/>
                </a:lnTo>
                <a:lnTo>
                  <a:pt x="1597" y="4659"/>
                </a:lnTo>
                <a:lnTo>
                  <a:pt x="1571" y="4702"/>
                </a:lnTo>
                <a:lnTo>
                  <a:pt x="1545" y="4745"/>
                </a:lnTo>
                <a:lnTo>
                  <a:pt x="1520" y="4787"/>
                </a:lnTo>
                <a:lnTo>
                  <a:pt x="1497" y="4831"/>
                </a:lnTo>
                <a:lnTo>
                  <a:pt x="1475" y="4873"/>
                </a:lnTo>
                <a:lnTo>
                  <a:pt x="1454" y="4916"/>
                </a:lnTo>
                <a:lnTo>
                  <a:pt x="1435" y="4957"/>
                </a:lnTo>
                <a:lnTo>
                  <a:pt x="1417" y="4999"/>
                </a:lnTo>
                <a:lnTo>
                  <a:pt x="1401" y="5039"/>
                </a:lnTo>
                <a:lnTo>
                  <a:pt x="1386" y="5079"/>
                </a:lnTo>
                <a:lnTo>
                  <a:pt x="1383" y="5090"/>
                </a:lnTo>
                <a:lnTo>
                  <a:pt x="1382" y="5100"/>
                </a:lnTo>
                <a:lnTo>
                  <a:pt x="1383" y="5110"/>
                </a:lnTo>
                <a:lnTo>
                  <a:pt x="1385" y="5118"/>
                </a:lnTo>
                <a:lnTo>
                  <a:pt x="1323" y="5142"/>
                </a:lnTo>
                <a:lnTo>
                  <a:pt x="1261" y="5167"/>
                </a:lnTo>
                <a:lnTo>
                  <a:pt x="1199" y="5190"/>
                </a:lnTo>
                <a:lnTo>
                  <a:pt x="1137" y="5212"/>
                </a:lnTo>
                <a:lnTo>
                  <a:pt x="1074" y="5234"/>
                </a:lnTo>
                <a:lnTo>
                  <a:pt x="1011" y="5256"/>
                </a:lnTo>
                <a:lnTo>
                  <a:pt x="948" y="5277"/>
                </a:lnTo>
                <a:lnTo>
                  <a:pt x="885" y="5298"/>
                </a:lnTo>
                <a:lnTo>
                  <a:pt x="822" y="5319"/>
                </a:lnTo>
                <a:lnTo>
                  <a:pt x="758" y="5339"/>
                </a:lnTo>
                <a:lnTo>
                  <a:pt x="695" y="5359"/>
                </a:lnTo>
                <a:lnTo>
                  <a:pt x="631" y="5379"/>
                </a:lnTo>
                <a:lnTo>
                  <a:pt x="567" y="5399"/>
                </a:lnTo>
                <a:lnTo>
                  <a:pt x="503" y="5418"/>
                </a:lnTo>
                <a:lnTo>
                  <a:pt x="439" y="5437"/>
                </a:lnTo>
                <a:lnTo>
                  <a:pt x="374" y="5457"/>
                </a:lnTo>
                <a:lnTo>
                  <a:pt x="189" y="5513"/>
                </a:lnTo>
                <a:close/>
              </a:path>
            </a:pathLst>
          </a:custGeom>
          <a:solidFill>
            <a:srgbClr val="579B6C"/>
          </a:solidFill>
          <a:ln>
            <a:noFill/>
          </a:ln>
        </p:spPr>
        <p:txBody>
          <a:bodyPr vert="horz" wrap="square" lIns="121889" tIns="60944" rIns="121889" bIns="60944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淘宝店chenying0907 7"/>
          <p:cNvSpPr/>
          <p:nvPr/>
        </p:nvSpPr>
        <p:spPr bwMode="auto">
          <a:xfrm>
            <a:off x="5054645" y="3969954"/>
            <a:ext cx="854922" cy="1856432"/>
          </a:xfrm>
          <a:custGeom>
            <a:avLst/>
            <a:gdLst>
              <a:gd name="T0" fmla="*/ 2432 w 2831"/>
              <a:gd name="T1" fmla="*/ 4855 h 6142"/>
              <a:gd name="T2" fmla="*/ 2008 w 2831"/>
              <a:gd name="T3" fmla="*/ 4383 h 6142"/>
              <a:gd name="T4" fmla="*/ 1689 w 2831"/>
              <a:gd name="T5" fmla="*/ 3926 h 6142"/>
              <a:gd name="T6" fmla="*/ 1499 w 2831"/>
              <a:gd name="T7" fmla="*/ 3492 h 6142"/>
              <a:gd name="T8" fmla="*/ 1755 w 2831"/>
              <a:gd name="T9" fmla="*/ 3178 h 6142"/>
              <a:gd name="T10" fmla="*/ 1882 w 2831"/>
              <a:gd name="T11" fmla="*/ 3007 h 6142"/>
              <a:gd name="T12" fmla="*/ 1950 w 2831"/>
              <a:gd name="T13" fmla="*/ 2987 h 6142"/>
              <a:gd name="T14" fmla="*/ 2178 w 2831"/>
              <a:gd name="T15" fmla="*/ 2589 h 6142"/>
              <a:gd name="T16" fmla="*/ 2278 w 2831"/>
              <a:gd name="T17" fmla="*/ 2110 h 6142"/>
              <a:gd name="T18" fmla="*/ 2219 w 2831"/>
              <a:gd name="T19" fmla="*/ 1620 h 6142"/>
              <a:gd name="T20" fmla="*/ 2129 w 2831"/>
              <a:gd name="T21" fmla="*/ 1439 h 6142"/>
              <a:gd name="T22" fmla="*/ 2036 w 2831"/>
              <a:gd name="T23" fmla="*/ 1471 h 6142"/>
              <a:gd name="T24" fmla="*/ 1841 w 2831"/>
              <a:gd name="T25" fmla="*/ 1688 h 6142"/>
              <a:gd name="T26" fmla="*/ 1694 w 2831"/>
              <a:gd name="T27" fmla="*/ 1968 h 6142"/>
              <a:gd name="T28" fmla="*/ 1557 w 2831"/>
              <a:gd name="T29" fmla="*/ 2488 h 6142"/>
              <a:gd name="T30" fmla="*/ 1557 w 2831"/>
              <a:gd name="T31" fmla="*/ 2759 h 6142"/>
              <a:gd name="T32" fmla="*/ 1680 w 2831"/>
              <a:gd name="T33" fmla="*/ 2957 h 6142"/>
              <a:gd name="T34" fmla="*/ 1635 w 2831"/>
              <a:gd name="T35" fmla="*/ 3139 h 6142"/>
              <a:gd name="T36" fmla="*/ 1450 w 2831"/>
              <a:gd name="T37" fmla="*/ 3396 h 6142"/>
              <a:gd name="T38" fmla="*/ 1255 w 2831"/>
              <a:gd name="T39" fmla="*/ 2945 h 6142"/>
              <a:gd name="T40" fmla="*/ 1114 w 2831"/>
              <a:gd name="T41" fmla="*/ 2278 h 6142"/>
              <a:gd name="T42" fmla="*/ 1097 w 2831"/>
              <a:gd name="T43" fmla="*/ 1749 h 6142"/>
              <a:gd name="T44" fmla="*/ 1244 w 2831"/>
              <a:gd name="T45" fmla="*/ 1578 h 6142"/>
              <a:gd name="T46" fmla="*/ 1479 w 2831"/>
              <a:gd name="T47" fmla="*/ 1068 h 6142"/>
              <a:gd name="T48" fmla="*/ 1566 w 2831"/>
              <a:gd name="T49" fmla="*/ 527 h 6142"/>
              <a:gd name="T50" fmla="*/ 1440 w 2831"/>
              <a:gd name="T51" fmla="*/ 36 h 6142"/>
              <a:gd name="T52" fmla="*/ 1363 w 2831"/>
              <a:gd name="T53" fmla="*/ 0 h 6142"/>
              <a:gd name="T54" fmla="*/ 1101 w 2831"/>
              <a:gd name="T55" fmla="*/ 227 h 6142"/>
              <a:gd name="T56" fmla="*/ 815 w 2831"/>
              <a:gd name="T57" fmla="*/ 749 h 6142"/>
              <a:gd name="T58" fmla="*/ 760 w 2831"/>
              <a:gd name="T59" fmla="*/ 1342 h 6142"/>
              <a:gd name="T60" fmla="*/ 886 w 2831"/>
              <a:gd name="T61" fmla="*/ 1765 h 6142"/>
              <a:gd name="T62" fmla="*/ 917 w 2831"/>
              <a:gd name="T63" fmla="*/ 2066 h 6142"/>
              <a:gd name="T64" fmla="*/ 1000 w 2831"/>
              <a:gd name="T65" fmla="*/ 2640 h 6142"/>
              <a:gd name="T66" fmla="*/ 1159 w 2831"/>
              <a:gd name="T67" fmla="*/ 3191 h 6142"/>
              <a:gd name="T68" fmla="*/ 1381 w 2831"/>
              <a:gd name="T69" fmla="*/ 3707 h 6142"/>
              <a:gd name="T70" fmla="*/ 1677 w 2831"/>
              <a:gd name="T71" fmla="*/ 4200 h 6142"/>
              <a:gd name="T72" fmla="*/ 1555 w 2831"/>
              <a:gd name="T73" fmla="*/ 4339 h 6142"/>
              <a:gd name="T74" fmla="*/ 1272 w 2831"/>
              <a:gd name="T75" fmla="*/ 4240 h 6142"/>
              <a:gd name="T76" fmla="*/ 1185 w 2831"/>
              <a:gd name="T77" fmla="*/ 3927 h 6142"/>
              <a:gd name="T78" fmla="*/ 1019 w 2831"/>
              <a:gd name="T79" fmla="*/ 3639 h 6142"/>
              <a:gd name="T80" fmla="*/ 791 w 2831"/>
              <a:gd name="T81" fmla="*/ 3408 h 6142"/>
              <a:gd name="T82" fmla="*/ 522 w 2831"/>
              <a:gd name="T83" fmla="*/ 3262 h 6142"/>
              <a:gd name="T84" fmla="*/ 245 w 2831"/>
              <a:gd name="T85" fmla="*/ 3199 h 6142"/>
              <a:gd name="T86" fmla="*/ 38 w 2831"/>
              <a:gd name="T87" fmla="*/ 3298 h 6142"/>
              <a:gd name="T88" fmla="*/ 10 w 2831"/>
              <a:gd name="T89" fmla="*/ 3542 h 6142"/>
              <a:gd name="T90" fmla="*/ 116 w 2831"/>
              <a:gd name="T91" fmla="*/ 3803 h 6142"/>
              <a:gd name="T92" fmla="*/ 278 w 2831"/>
              <a:gd name="T93" fmla="*/ 4019 h 6142"/>
              <a:gd name="T94" fmla="*/ 469 w 2831"/>
              <a:gd name="T95" fmla="*/ 4180 h 6142"/>
              <a:gd name="T96" fmla="*/ 695 w 2831"/>
              <a:gd name="T97" fmla="*/ 4292 h 6142"/>
              <a:gd name="T98" fmla="*/ 940 w 2831"/>
              <a:gd name="T99" fmla="*/ 4335 h 6142"/>
              <a:gd name="T100" fmla="*/ 1184 w 2831"/>
              <a:gd name="T101" fmla="*/ 4382 h 6142"/>
              <a:gd name="T102" fmla="*/ 1433 w 2831"/>
              <a:gd name="T103" fmla="*/ 4449 h 6142"/>
              <a:gd name="T104" fmla="*/ 1684 w 2831"/>
              <a:gd name="T105" fmla="*/ 4460 h 6142"/>
              <a:gd name="T106" fmla="*/ 1905 w 2831"/>
              <a:gd name="T107" fmla="*/ 4498 h 6142"/>
              <a:gd name="T108" fmla="*/ 2226 w 2831"/>
              <a:gd name="T109" fmla="*/ 4853 h 6142"/>
              <a:gd name="T110" fmla="*/ 2515 w 2831"/>
              <a:gd name="T111" fmla="*/ 5082 h 6142"/>
              <a:gd name="T112" fmla="*/ 2552 w 2831"/>
              <a:gd name="T113" fmla="*/ 5450 h 6142"/>
              <a:gd name="T114" fmla="*/ 2345 w 2831"/>
              <a:gd name="T115" fmla="*/ 6082 h 6142"/>
              <a:gd name="T116" fmla="*/ 2736 w 2831"/>
              <a:gd name="T117" fmla="*/ 5498 h 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31" h="6142">
                <a:moveTo>
                  <a:pt x="2647" y="5015"/>
                </a:moveTo>
                <a:lnTo>
                  <a:pt x="2631" y="5009"/>
                </a:lnTo>
                <a:lnTo>
                  <a:pt x="2617" y="5000"/>
                </a:lnTo>
                <a:lnTo>
                  <a:pt x="2602" y="4992"/>
                </a:lnTo>
                <a:lnTo>
                  <a:pt x="2587" y="4983"/>
                </a:lnTo>
                <a:lnTo>
                  <a:pt x="2556" y="4962"/>
                </a:lnTo>
                <a:lnTo>
                  <a:pt x="2525" y="4938"/>
                </a:lnTo>
                <a:lnTo>
                  <a:pt x="2494" y="4911"/>
                </a:lnTo>
                <a:lnTo>
                  <a:pt x="2462" y="4883"/>
                </a:lnTo>
                <a:lnTo>
                  <a:pt x="2432" y="4855"/>
                </a:lnTo>
                <a:lnTo>
                  <a:pt x="2402" y="4824"/>
                </a:lnTo>
                <a:lnTo>
                  <a:pt x="2345" y="4766"/>
                </a:lnTo>
                <a:lnTo>
                  <a:pt x="2295" y="4710"/>
                </a:lnTo>
                <a:lnTo>
                  <a:pt x="2254" y="4663"/>
                </a:lnTo>
                <a:lnTo>
                  <a:pt x="2222" y="4629"/>
                </a:lnTo>
                <a:lnTo>
                  <a:pt x="2178" y="4581"/>
                </a:lnTo>
                <a:lnTo>
                  <a:pt x="2134" y="4533"/>
                </a:lnTo>
                <a:lnTo>
                  <a:pt x="2092" y="4483"/>
                </a:lnTo>
                <a:lnTo>
                  <a:pt x="2049" y="4434"/>
                </a:lnTo>
                <a:lnTo>
                  <a:pt x="2008" y="4383"/>
                </a:lnTo>
                <a:lnTo>
                  <a:pt x="1967" y="4331"/>
                </a:lnTo>
                <a:lnTo>
                  <a:pt x="1927" y="4280"/>
                </a:lnTo>
                <a:lnTo>
                  <a:pt x="1888" y="4227"/>
                </a:lnTo>
                <a:lnTo>
                  <a:pt x="1858" y="4184"/>
                </a:lnTo>
                <a:lnTo>
                  <a:pt x="1828" y="4143"/>
                </a:lnTo>
                <a:lnTo>
                  <a:pt x="1799" y="4099"/>
                </a:lnTo>
                <a:lnTo>
                  <a:pt x="1771" y="4057"/>
                </a:lnTo>
                <a:lnTo>
                  <a:pt x="1742" y="4013"/>
                </a:lnTo>
                <a:lnTo>
                  <a:pt x="1715" y="3970"/>
                </a:lnTo>
                <a:lnTo>
                  <a:pt x="1689" y="3926"/>
                </a:lnTo>
                <a:lnTo>
                  <a:pt x="1662" y="3882"/>
                </a:lnTo>
                <a:lnTo>
                  <a:pt x="1636" y="3837"/>
                </a:lnTo>
                <a:lnTo>
                  <a:pt x="1611" y="3793"/>
                </a:lnTo>
                <a:lnTo>
                  <a:pt x="1587" y="3747"/>
                </a:lnTo>
                <a:lnTo>
                  <a:pt x="1562" y="3702"/>
                </a:lnTo>
                <a:lnTo>
                  <a:pt x="1539" y="3656"/>
                </a:lnTo>
                <a:lnTo>
                  <a:pt x="1516" y="3610"/>
                </a:lnTo>
                <a:lnTo>
                  <a:pt x="1493" y="3564"/>
                </a:lnTo>
                <a:lnTo>
                  <a:pt x="1471" y="3517"/>
                </a:lnTo>
                <a:lnTo>
                  <a:pt x="1499" y="3492"/>
                </a:lnTo>
                <a:lnTo>
                  <a:pt x="1527" y="3466"/>
                </a:lnTo>
                <a:lnTo>
                  <a:pt x="1554" y="3437"/>
                </a:lnTo>
                <a:lnTo>
                  <a:pt x="1581" y="3409"/>
                </a:lnTo>
                <a:lnTo>
                  <a:pt x="1608" y="3379"/>
                </a:lnTo>
                <a:lnTo>
                  <a:pt x="1634" y="3347"/>
                </a:lnTo>
                <a:lnTo>
                  <a:pt x="1659" y="3315"/>
                </a:lnTo>
                <a:lnTo>
                  <a:pt x="1684" y="3282"/>
                </a:lnTo>
                <a:lnTo>
                  <a:pt x="1708" y="3248"/>
                </a:lnTo>
                <a:lnTo>
                  <a:pt x="1731" y="3214"/>
                </a:lnTo>
                <a:lnTo>
                  <a:pt x="1755" y="3178"/>
                </a:lnTo>
                <a:lnTo>
                  <a:pt x="1776" y="3143"/>
                </a:lnTo>
                <a:lnTo>
                  <a:pt x="1796" y="3105"/>
                </a:lnTo>
                <a:lnTo>
                  <a:pt x="1815" y="3069"/>
                </a:lnTo>
                <a:lnTo>
                  <a:pt x="1834" y="3030"/>
                </a:lnTo>
                <a:lnTo>
                  <a:pt x="1851" y="2993"/>
                </a:lnTo>
                <a:lnTo>
                  <a:pt x="1857" y="2997"/>
                </a:lnTo>
                <a:lnTo>
                  <a:pt x="1863" y="3000"/>
                </a:lnTo>
                <a:lnTo>
                  <a:pt x="1869" y="3003"/>
                </a:lnTo>
                <a:lnTo>
                  <a:pt x="1876" y="3005"/>
                </a:lnTo>
                <a:lnTo>
                  <a:pt x="1882" y="3007"/>
                </a:lnTo>
                <a:lnTo>
                  <a:pt x="1889" y="3008"/>
                </a:lnTo>
                <a:lnTo>
                  <a:pt x="1896" y="3009"/>
                </a:lnTo>
                <a:lnTo>
                  <a:pt x="1903" y="3009"/>
                </a:lnTo>
                <a:lnTo>
                  <a:pt x="1910" y="3008"/>
                </a:lnTo>
                <a:lnTo>
                  <a:pt x="1918" y="3006"/>
                </a:lnTo>
                <a:lnTo>
                  <a:pt x="1925" y="3004"/>
                </a:lnTo>
                <a:lnTo>
                  <a:pt x="1932" y="3001"/>
                </a:lnTo>
                <a:lnTo>
                  <a:pt x="1938" y="2997"/>
                </a:lnTo>
                <a:lnTo>
                  <a:pt x="1944" y="2992"/>
                </a:lnTo>
                <a:lnTo>
                  <a:pt x="1950" y="2987"/>
                </a:lnTo>
                <a:lnTo>
                  <a:pt x="1956" y="2980"/>
                </a:lnTo>
                <a:lnTo>
                  <a:pt x="1986" y="2939"/>
                </a:lnTo>
                <a:lnTo>
                  <a:pt x="2016" y="2898"/>
                </a:lnTo>
                <a:lnTo>
                  <a:pt x="2044" y="2855"/>
                </a:lnTo>
                <a:lnTo>
                  <a:pt x="2070" y="2813"/>
                </a:lnTo>
                <a:lnTo>
                  <a:pt x="2095" y="2769"/>
                </a:lnTo>
                <a:lnTo>
                  <a:pt x="2118" y="2725"/>
                </a:lnTo>
                <a:lnTo>
                  <a:pt x="2139" y="2680"/>
                </a:lnTo>
                <a:lnTo>
                  <a:pt x="2160" y="2635"/>
                </a:lnTo>
                <a:lnTo>
                  <a:pt x="2178" y="2589"/>
                </a:lnTo>
                <a:lnTo>
                  <a:pt x="2195" y="2542"/>
                </a:lnTo>
                <a:lnTo>
                  <a:pt x="2210" y="2496"/>
                </a:lnTo>
                <a:lnTo>
                  <a:pt x="2224" y="2448"/>
                </a:lnTo>
                <a:lnTo>
                  <a:pt x="2237" y="2401"/>
                </a:lnTo>
                <a:lnTo>
                  <a:pt x="2248" y="2353"/>
                </a:lnTo>
                <a:lnTo>
                  <a:pt x="2257" y="2306"/>
                </a:lnTo>
                <a:lnTo>
                  <a:pt x="2264" y="2257"/>
                </a:lnTo>
                <a:lnTo>
                  <a:pt x="2270" y="2208"/>
                </a:lnTo>
                <a:lnTo>
                  <a:pt x="2275" y="2159"/>
                </a:lnTo>
                <a:lnTo>
                  <a:pt x="2278" y="2110"/>
                </a:lnTo>
                <a:lnTo>
                  <a:pt x="2279" y="2062"/>
                </a:lnTo>
                <a:lnTo>
                  <a:pt x="2279" y="2012"/>
                </a:lnTo>
                <a:lnTo>
                  <a:pt x="2277" y="1962"/>
                </a:lnTo>
                <a:lnTo>
                  <a:pt x="2274" y="1914"/>
                </a:lnTo>
                <a:lnTo>
                  <a:pt x="2269" y="1864"/>
                </a:lnTo>
                <a:lnTo>
                  <a:pt x="2262" y="1815"/>
                </a:lnTo>
                <a:lnTo>
                  <a:pt x="2254" y="1766"/>
                </a:lnTo>
                <a:lnTo>
                  <a:pt x="2244" y="1717"/>
                </a:lnTo>
                <a:lnTo>
                  <a:pt x="2232" y="1669"/>
                </a:lnTo>
                <a:lnTo>
                  <a:pt x="2219" y="1620"/>
                </a:lnTo>
                <a:lnTo>
                  <a:pt x="2205" y="1572"/>
                </a:lnTo>
                <a:lnTo>
                  <a:pt x="2188" y="1523"/>
                </a:lnTo>
                <a:lnTo>
                  <a:pt x="2171" y="1475"/>
                </a:lnTo>
                <a:lnTo>
                  <a:pt x="2167" y="1468"/>
                </a:lnTo>
                <a:lnTo>
                  <a:pt x="2162" y="1461"/>
                </a:lnTo>
                <a:lnTo>
                  <a:pt x="2157" y="1455"/>
                </a:lnTo>
                <a:lnTo>
                  <a:pt x="2150" y="1450"/>
                </a:lnTo>
                <a:lnTo>
                  <a:pt x="2143" y="1445"/>
                </a:lnTo>
                <a:lnTo>
                  <a:pt x="2136" y="1442"/>
                </a:lnTo>
                <a:lnTo>
                  <a:pt x="2129" y="1439"/>
                </a:lnTo>
                <a:lnTo>
                  <a:pt x="2121" y="1438"/>
                </a:lnTo>
                <a:lnTo>
                  <a:pt x="2113" y="1437"/>
                </a:lnTo>
                <a:lnTo>
                  <a:pt x="2105" y="1437"/>
                </a:lnTo>
                <a:lnTo>
                  <a:pt x="2097" y="1437"/>
                </a:lnTo>
                <a:lnTo>
                  <a:pt x="2089" y="1439"/>
                </a:lnTo>
                <a:lnTo>
                  <a:pt x="2081" y="1441"/>
                </a:lnTo>
                <a:lnTo>
                  <a:pt x="2073" y="1444"/>
                </a:lnTo>
                <a:lnTo>
                  <a:pt x="2066" y="1448"/>
                </a:lnTo>
                <a:lnTo>
                  <a:pt x="2059" y="1453"/>
                </a:lnTo>
                <a:lnTo>
                  <a:pt x="2036" y="1471"/>
                </a:lnTo>
                <a:lnTo>
                  <a:pt x="2014" y="1492"/>
                </a:lnTo>
                <a:lnTo>
                  <a:pt x="1991" y="1511"/>
                </a:lnTo>
                <a:lnTo>
                  <a:pt x="1970" y="1532"/>
                </a:lnTo>
                <a:lnTo>
                  <a:pt x="1950" y="1552"/>
                </a:lnTo>
                <a:lnTo>
                  <a:pt x="1930" y="1575"/>
                </a:lnTo>
                <a:lnTo>
                  <a:pt x="1910" y="1596"/>
                </a:lnTo>
                <a:lnTo>
                  <a:pt x="1892" y="1618"/>
                </a:lnTo>
                <a:lnTo>
                  <a:pt x="1874" y="1641"/>
                </a:lnTo>
                <a:lnTo>
                  <a:pt x="1857" y="1665"/>
                </a:lnTo>
                <a:lnTo>
                  <a:pt x="1841" y="1688"/>
                </a:lnTo>
                <a:lnTo>
                  <a:pt x="1824" y="1711"/>
                </a:lnTo>
                <a:lnTo>
                  <a:pt x="1809" y="1736"/>
                </a:lnTo>
                <a:lnTo>
                  <a:pt x="1794" y="1761"/>
                </a:lnTo>
                <a:lnTo>
                  <a:pt x="1780" y="1785"/>
                </a:lnTo>
                <a:lnTo>
                  <a:pt x="1766" y="1810"/>
                </a:lnTo>
                <a:lnTo>
                  <a:pt x="1753" y="1836"/>
                </a:lnTo>
                <a:lnTo>
                  <a:pt x="1739" y="1862"/>
                </a:lnTo>
                <a:lnTo>
                  <a:pt x="1727" y="1888"/>
                </a:lnTo>
                <a:lnTo>
                  <a:pt x="1716" y="1915"/>
                </a:lnTo>
                <a:lnTo>
                  <a:pt x="1694" y="1968"/>
                </a:lnTo>
                <a:lnTo>
                  <a:pt x="1673" y="2023"/>
                </a:lnTo>
                <a:lnTo>
                  <a:pt x="1654" y="2079"/>
                </a:lnTo>
                <a:lnTo>
                  <a:pt x="1637" y="2135"/>
                </a:lnTo>
                <a:lnTo>
                  <a:pt x="1622" y="2192"/>
                </a:lnTo>
                <a:lnTo>
                  <a:pt x="1607" y="2250"/>
                </a:lnTo>
                <a:lnTo>
                  <a:pt x="1597" y="2294"/>
                </a:lnTo>
                <a:lnTo>
                  <a:pt x="1585" y="2341"/>
                </a:lnTo>
                <a:lnTo>
                  <a:pt x="1575" y="2389"/>
                </a:lnTo>
                <a:lnTo>
                  <a:pt x="1565" y="2438"/>
                </a:lnTo>
                <a:lnTo>
                  <a:pt x="1557" y="2488"/>
                </a:lnTo>
                <a:lnTo>
                  <a:pt x="1550" y="2538"/>
                </a:lnTo>
                <a:lnTo>
                  <a:pt x="1548" y="2564"/>
                </a:lnTo>
                <a:lnTo>
                  <a:pt x="1546" y="2589"/>
                </a:lnTo>
                <a:lnTo>
                  <a:pt x="1545" y="2614"/>
                </a:lnTo>
                <a:lnTo>
                  <a:pt x="1545" y="2639"/>
                </a:lnTo>
                <a:lnTo>
                  <a:pt x="1545" y="2663"/>
                </a:lnTo>
                <a:lnTo>
                  <a:pt x="1547" y="2688"/>
                </a:lnTo>
                <a:lnTo>
                  <a:pt x="1549" y="2711"/>
                </a:lnTo>
                <a:lnTo>
                  <a:pt x="1553" y="2736"/>
                </a:lnTo>
                <a:lnTo>
                  <a:pt x="1557" y="2759"/>
                </a:lnTo>
                <a:lnTo>
                  <a:pt x="1563" y="2781"/>
                </a:lnTo>
                <a:lnTo>
                  <a:pt x="1570" y="2804"/>
                </a:lnTo>
                <a:lnTo>
                  <a:pt x="1578" y="2826"/>
                </a:lnTo>
                <a:lnTo>
                  <a:pt x="1589" y="2847"/>
                </a:lnTo>
                <a:lnTo>
                  <a:pt x="1600" y="2867"/>
                </a:lnTo>
                <a:lnTo>
                  <a:pt x="1612" y="2887"/>
                </a:lnTo>
                <a:lnTo>
                  <a:pt x="1626" y="2906"/>
                </a:lnTo>
                <a:lnTo>
                  <a:pt x="1642" y="2924"/>
                </a:lnTo>
                <a:lnTo>
                  <a:pt x="1660" y="2941"/>
                </a:lnTo>
                <a:lnTo>
                  <a:pt x="1680" y="2957"/>
                </a:lnTo>
                <a:lnTo>
                  <a:pt x="1701" y="2973"/>
                </a:lnTo>
                <a:lnTo>
                  <a:pt x="1705" y="2974"/>
                </a:lnTo>
                <a:lnTo>
                  <a:pt x="1708" y="2976"/>
                </a:lnTo>
                <a:lnTo>
                  <a:pt x="1706" y="2984"/>
                </a:lnTo>
                <a:lnTo>
                  <a:pt x="1703" y="2993"/>
                </a:lnTo>
                <a:lnTo>
                  <a:pt x="1691" y="3023"/>
                </a:lnTo>
                <a:lnTo>
                  <a:pt x="1678" y="3053"/>
                </a:lnTo>
                <a:lnTo>
                  <a:pt x="1664" y="3082"/>
                </a:lnTo>
                <a:lnTo>
                  <a:pt x="1650" y="3110"/>
                </a:lnTo>
                <a:lnTo>
                  <a:pt x="1635" y="3139"/>
                </a:lnTo>
                <a:lnTo>
                  <a:pt x="1620" y="3166"/>
                </a:lnTo>
                <a:lnTo>
                  <a:pt x="1604" y="3193"/>
                </a:lnTo>
                <a:lnTo>
                  <a:pt x="1587" y="3221"/>
                </a:lnTo>
                <a:lnTo>
                  <a:pt x="1569" y="3247"/>
                </a:lnTo>
                <a:lnTo>
                  <a:pt x="1550" y="3273"/>
                </a:lnTo>
                <a:lnTo>
                  <a:pt x="1532" y="3299"/>
                </a:lnTo>
                <a:lnTo>
                  <a:pt x="1512" y="3323"/>
                </a:lnTo>
                <a:lnTo>
                  <a:pt x="1491" y="3348"/>
                </a:lnTo>
                <a:lnTo>
                  <a:pt x="1471" y="3373"/>
                </a:lnTo>
                <a:lnTo>
                  <a:pt x="1450" y="3396"/>
                </a:lnTo>
                <a:lnTo>
                  <a:pt x="1428" y="3419"/>
                </a:lnTo>
                <a:lnTo>
                  <a:pt x="1411" y="3382"/>
                </a:lnTo>
                <a:lnTo>
                  <a:pt x="1396" y="3344"/>
                </a:lnTo>
                <a:lnTo>
                  <a:pt x="1381" y="3307"/>
                </a:lnTo>
                <a:lnTo>
                  <a:pt x="1366" y="3268"/>
                </a:lnTo>
                <a:lnTo>
                  <a:pt x="1341" y="3204"/>
                </a:lnTo>
                <a:lnTo>
                  <a:pt x="1318" y="3141"/>
                </a:lnTo>
                <a:lnTo>
                  <a:pt x="1296" y="3076"/>
                </a:lnTo>
                <a:lnTo>
                  <a:pt x="1276" y="3011"/>
                </a:lnTo>
                <a:lnTo>
                  <a:pt x="1255" y="2945"/>
                </a:lnTo>
                <a:lnTo>
                  <a:pt x="1236" y="2880"/>
                </a:lnTo>
                <a:lnTo>
                  <a:pt x="1218" y="2814"/>
                </a:lnTo>
                <a:lnTo>
                  <a:pt x="1202" y="2748"/>
                </a:lnTo>
                <a:lnTo>
                  <a:pt x="1186" y="2681"/>
                </a:lnTo>
                <a:lnTo>
                  <a:pt x="1171" y="2615"/>
                </a:lnTo>
                <a:lnTo>
                  <a:pt x="1157" y="2547"/>
                </a:lnTo>
                <a:lnTo>
                  <a:pt x="1145" y="2481"/>
                </a:lnTo>
                <a:lnTo>
                  <a:pt x="1133" y="2414"/>
                </a:lnTo>
                <a:lnTo>
                  <a:pt x="1123" y="2346"/>
                </a:lnTo>
                <a:lnTo>
                  <a:pt x="1114" y="2278"/>
                </a:lnTo>
                <a:lnTo>
                  <a:pt x="1106" y="2210"/>
                </a:lnTo>
                <a:lnTo>
                  <a:pt x="1100" y="2152"/>
                </a:lnTo>
                <a:lnTo>
                  <a:pt x="1095" y="2094"/>
                </a:lnTo>
                <a:lnTo>
                  <a:pt x="1091" y="2035"/>
                </a:lnTo>
                <a:lnTo>
                  <a:pt x="1089" y="1977"/>
                </a:lnTo>
                <a:lnTo>
                  <a:pt x="1087" y="1920"/>
                </a:lnTo>
                <a:lnTo>
                  <a:pt x="1086" y="1862"/>
                </a:lnTo>
                <a:lnTo>
                  <a:pt x="1086" y="1805"/>
                </a:lnTo>
                <a:lnTo>
                  <a:pt x="1087" y="1748"/>
                </a:lnTo>
                <a:lnTo>
                  <a:pt x="1097" y="1749"/>
                </a:lnTo>
                <a:lnTo>
                  <a:pt x="1108" y="1749"/>
                </a:lnTo>
                <a:lnTo>
                  <a:pt x="1117" y="1748"/>
                </a:lnTo>
                <a:lnTo>
                  <a:pt x="1127" y="1745"/>
                </a:lnTo>
                <a:lnTo>
                  <a:pt x="1136" y="1741"/>
                </a:lnTo>
                <a:lnTo>
                  <a:pt x="1144" y="1735"/>
                </a:lnTo>
                <a:lnTo>
                  <a:pt x="1152" y="1727"/>
                </a:lnTo>
                <a:lnTo>
                  <a:pt x="1158" y="1718"/>
                </a:lnTo>
                <a:lnTo>
                  <a:pt x="1188" y="1672"/>
                </a:lnTo>
                <a:lnTo>
                  <a:pt x="1216" y="1625"/>
                </a:lnTo>
                <a:lnTo>
                  <a:pt x="1244" y="1578"/>
                </a:lnTo>
                <a:lnTo>
                  <a:pt x="1272" y="1529"/>
                </a:lnTo>
                <a:lnTo>
                  <a:pt x="1299" y="1480"/>
                </a:lnTo>
                <a:lnTo>
                  <a:pt x="1324" y="1431"/>
                </a:lnTo>
                <a:lnTo>
                  <a:pt x="1350" y="1380"/>
                </a:lnTo>
                <a:lnTo>
                  <a:pt x="1374" y="1330"/>
                </a:lnTo>
                <a:lnTo>
                  <a:pt x="1397" y="1278"/>
                </a:lnTo>
                <a:lnTo>
                  <a:pt x="1419" y="1226"/>
                </a:lnTo>
                <a:lnTo>
                  <a:pt x="1441" y="1174"/>
                </a:lnTo>
                <a:lnTo>
                  <a:pt x="1461" y="1121"/>
                </a:lnTo>
                <a:lnTo>
                  <a:pt x="1479" y="1068"/>
                </a:lnTo>
                <a:lnTo>
                  <a:pt x="1495" y="1015"/>
                </a:lnTo>
                <a:lnTo>
                  <a:pt x="1511" y="961"/>
                </a:lnTo>
                <a:lnTo>
                  <a:pt x="1525" y="907"/>
                </a:lnTo>
                <a:lnTo>
                  <a:pt x="1537" y="853"/>
                </a:lnTo>
                <a:lnTo>
                  <a:pt x="1547" y="799"/>
                </a:lnTo>
                <a:lnTo>
                  <a:pt x="1555" y="744"/>
                </a:lnTo>
                <a:lnTo>
                  <a:pt x="1561" y="690"/>
                </a:lnTo>
                <a:lnTo>
                  <a:pt x="1565" y="635"/>
                </a:lnTo>
                <a:lnTo>
                  <a:pt x="1567" y="580"/>
                </a:lnTo>
                <a:lnTo>
                  <a:pt x="1566" y="527"/>
                </a:lnTo>
                <a:lnTo>
                  <a:pt x="1563" y="472"/>
                </a:lnTo>
                <a:lnTo>
                  <a:pt x="1558" y="417"/>
                </a:lnTo>
                <a:lnTo>
                  <a:pt x="1551" y="364"/>
                </a:lnTo>
                <a:lnTo>
                  <a:pt x="1540" y="309"/>
                </a:lnTo>
                <a:lnTo>
                  <a:pt x="1527" y="255"/>
                </a:lnTo>
                <a:lnTo>
                  <a:pt x="1511" y="203"/>
                </a:lnTo>
                <a:lnTo>
                  <a:pt x="1492" y="149"/>
                </a:lnTo>
                <a:lnTo>
                  <a:pt x="1470" y="97"/>
                </a:lnTo>
                <a:lnTo>
                  <a:pt x="1445" y="44"/>
                </a:lnTo>
                <a:lnTo>
                  <a:pt x="1440" y="36"/>
                </a:lnTo>
                <a:lnTo>
                  <a:pt x="1434" y="28"/>
                </a:lnTo>
                <a:lnTo>
                  <a:pt x="1428" y="22"/>
                </a:lnTo>
                <a:lnTo>
                  <a:pt x="1420" y="16"/>
                </a:lnTo>
                <a:lnTo>
                  <a:pt x="1413" y="10"/>
                </a:lnTo>
                <a:lnTo>
                  <a:pt x="1405" y="6"/>
                </a:lnTo>
                <a:lnTo>
                  <a:pt x="1397" y="3"/>
                </a:lnTo>
                <a:lnTo>
                  <a:pt x="1389" y="1"/>
                </a:lnTo>
                <a:lnTo>
                  <a:pt x="1380" y="0"/>
                </a:lnTo>
                <a:lnTo>
                  <a:pt x="1372" y="0"/>
                </a:lnTo>
                <a:lnTo>
                  <a:pt x="1363" y="0"/>
                </a:lnTo>
                <a:lnTo>
                  <a:pt x="1354" y="2"/>
                </a:lnTo>
                <a:lnTo>
                  <a:pt x="1346" y="5"/>
                </a:lnTo>
                <a:lnTo>
                  <a:pt x="1336" y="8"/>
                </a:lnTo>
                <a:lnTo>
                  <a:pt x="1328" y="12"/>
                </a:lnTo>
                <a:lnTo>
                  <a:pt x="1320" y="19"/>
                </a:lnTo>
                <a:lnTo>
                  <a:pt x="1273" y="56"/>
                </a:lnTo>
                <a:lnTo>
                  <a:pt x="1226" y="97"/>
                </a:lnTo>
                <a:lnTo>
                  <a:pt x="1183" y="138"/>
                </a:lnTo>
                <a:lnTo>
                  <a:pt x="1140" y="182"/>
                </a:lnTo>
                <a:lnTo>
                  <a:pt x="1101" y="227"/>
                </a:lnTo>
                <a:lnTo>
                  <a:pt x="1062" y="274"/>
                </a:lnTo>
                <a:lnTo>
                  <a:pt x="1027" y="321"/>
                </a:lnTo>
                <a:lnTo>
                  <a:pt x="992" y="371"/>
                </a:lnTo>
                <a:lnTo>
                  <a:pt x="961" y="422"/>
                </a:lnTo>
                <a:lnTo>
                  <a:pt x="930" y="474"/>
                </a:lnTo>
                <a:lnTo>
                  <a:pt x="903" y="528"/>
                </a:lnTo>
                <a:lnTo>
                  <a:pt x="878" y="581"/>
                </a:lnTo>
                <a:lnTo>
                  <a:pt x="855" y="637"/>
                </a:lnTo>
                <a:lnTo>
                  <a:pt x="834" y="693"/>
                </a:lnTo>
                <a:lnTo>
                  <a:pt x="815" y="749"/>
                </a:lnTo>
                <a:lnTo>
                  <a:pt x="799" y="807"/>
                </a:lnTo>
                <a:lnTo>
                  <a:pt x="785" y="866"/>
                </a:lnTo>
                <a:lnTo>
                  <a:pt x="774" y="925"/>
                </a:lnTo>
                <a:lnTo>
                  <a:pt x="764" y="983"/>
                </a:lnTo>
                <a:lnTo>
                  <a:pt x="757" y="1042"/>
                </a:lnTo>
                <a:lnTo>
                  <a:pt x="753" y="1102"/>
                </a:lnTo>
                <a:lnTo>
                  <a:pt x="751" y="1162"/>
                </a:lnTo>
                <a:lnTo>
                  <a:pt x="752" y="1222"/>
                </a:lnTo>
                <a:lnTo>
                  <a:pt x="755" y="1282"/>
                </a:lnTo>
                <a:lnTo>
                  <a:pt x="760" y="1342"/>
                </a:lnTo>
                <a:lnTo>
                  <a:pt x="769" y="1400"/>
                </a:lnTo>
                <a:lnTo>
                  <a:pt x="780" y="1460"/>
                </a:lnTo>
                <a:lnTo>
                  <a:pt x="794" y="1519"/>
                </a:lnTo>
                <a:lnTo>
                  <a:pt x="810" y="1578"/>
                </a:lnTo>
                <a:lnTo>
                  <a:pt x="829" y="1635"/>
                </a:lnTo>
                <a:lnTo>
                  <a:pt x="850" y="1692"/>
                </a:lnTo>
                <a:lnTo>
                  <a:pt x="875" y="1749"/>
                </a:lnTo>
                <a:lnTo>
                  <a:pt x="878" y="1755"/>
                </a:lnTo>
                <a:lnTo>
                  <a:pt x="882" y="1761"/>
                </a:lnTo>
                <a:lnTo>
                  <a:pt x="886" y="1765"/>
                </a:lnTo>
                <a:lnTo>
                  <a:pt x="890" y="1769"/>
                </a:lnTo>
                <a:lnTo>
                  <a:pt x="895" y="1772"/>
                </a:lnTo>
                <a:lnTo>
                  <a:pt x="900" y="1775"/>
                </a:lnTo>
                <a:lnTo>
                  <a:pt x="905" y="1777"/>
                </a:lnTo>
                <a:lnTo>
                  <a:pt x="910" y="1778"/>
                </a:lnTo>
                <a:lnTo>
                  <a:pt x="910" y="1835"/>
                </a:lnTo>
                <a:lnTo>
                  <a:pt x="910" y="1892"/>
                </a:lnTo>
                <a:lnTo>
                  <a:pt x="912" y="1950"/>
                </a:lnTo>
                <a:lnTo>
                  <a:pt x="914" y="2008"/>
                </a:lnTo>
                <a:lnTo>
                  <a:pt x="917" y="2066"/>
                </a:lnTo>
                <a:lnTo>
                  <a:pt x="922" y="2123"/>
                </a:lnTo>
                <a:lnTo>
                  <a:pt x="927" y="2181"/>
                </a:lnTo>
                <a:lnTo>
                  <a:pt x="933" y="2239"/>
                </a:lnTo>
                <a:lnTo>
                  <a:pt x="941" y="2296"/>
                </a:lnTo>
                <a:lnTo>
                  <a:pt x="949" y="2354"/>
                </a:lnTo>
                <a:lnTo>
                  <a:pt x="958" y="2411"/>
                </a:lnTo>
                <a:lnTo>
                  <a:pt x="967" y="2469"/>
                </a:lnTo>
                <a:lnTo>
                  <a:pt x="977" y="2525"/>
                </a:lnTo>
                <a:lnTo>
                  <a:pt x="989" y="2583"/>
                </a:lnTo>
                <a:lnTo>
                  <a:pt x="1000" y="2640"/>
                </a:lnTo>
                <a:lnTo>
                  <a:pt x="1013" y="2696"/>
                </a:lnTo>
                <a:lnTo>
                  <a:pt x="1027" y="2753"/>
                </a:lnTo>
                <a:lnTo>
                  <a:pt x="1041" y="2809"/>
                </a:lnTo>
                <a:lnTo>
                  <a:pt x="1056" y="2864"/>
                </a:lnTo>
                <a:lnTo>
                  <a:pt x="1071" y="2920"/>
                </a:lnTo>
                <a:lnTo>
                  <a:pt x="1088" y="2975"/>
                </a:lnTo>
                <a:lnTo>
                  <a:pt x="1105" y="3029"/>
                </a:lnTo>
                <a:lnTo>
                  <a:pt x="1123" y="3084"/>
                </a:lnTo>
                <a:lnTo>
                  <a:pt x="1141" y="3138"/>
                </a:lnTo>
                <a:lnTo>
                  <a:pt x="1159" y="3191"/>
                </a:lnTo>
                <a:lnTo>
                  <a:pt x="1178" y="3245"/>
                </a:lnTo>
                <a:lnTo>
                  <a:pt x="1199" y="3298"/>
                </a:lnTo>
                <a:lnTo>
                  <a:pt x="1219" y="3349"/>
                </a:lnTo>
                <a:lnTo>
                  <a:pt x="1240" y="3401"/>
                </a:lnTo>
                <a:lnTo>
                  <a:pt x="1262" y="3452"/>
                </a:lnTo>
                <a:lnTo>
                  <a:pt x="1284" y="3502"/>
                </a:lnTo>
                <a:lnTo>
                  <a:pt x="1306" y="3552"/>
                </a:lnTo>
                <a:lnTo>
                  <a:pt x="1330" y="3603"/>
                </a:lnTo>
                <a:lnTo>
                  <a:pt x="1356" y="3656"/>
                </a:lnTo>
                <a:lnTo>
                  <a:pt x="1381" y="3707"/>
                </a:lnTo>
                <a:lnTo>
                  <a:pt x="1407" y="3758"/>
                </a:lnTo>
                <a:lnTo>
                  <a:pt x="1435" y="3809"/>
                </a:lnTo>
                <a:lnTo>
                  <a:pt x="1463" y="3858"/>
                </a:lnTo>
                <a:lnTo>
                  <a:pt x="1491" y="3909"/>
                </a:lnTo>
                <a:lnTo>
                  <a:pt x="1521" y="3959"/>
                </a:lnTo>
                <a:lnTo>
                  <a:pt x="1550" y="4007"/>
                </a:lnTo>
                <a:lnTo>
                  <a:pt x="1580" y="4056"/>
                </a:lnTo>
                <a:lnTo>
                  <a:pt x="1612" y="4104"/>
                </a:lnTo>
                <a:lnTo>
                  <a:pt x="1644" y="4152"/>
                </a:lnTo>
                <a:lnTo>
                  <a:pt x="1677" y="4200"/>
                </a:lnTo>
                <a:lnTo>
                  <a:pt x="1710" y="4246"/>
                </a:lnTo>
                <a:lnTo>
                  <a:pt x="1743" y="4293"/>
                </a:lnTo>
                <a:lnTo>
                  <a:pt x="1778" y="4338"/>
                </a:lnTo>
                <a:lnTo>
                  <a:pt x="1745" y="4341"/>
                </a:lnTo>
                <a:lnTo>
                  <a:pt x="1714" y="4343"/>
                </a:lnTo>
                <a:lnTo>
                  <a:pt x="1682" y="4343"/>
                </a:lnTo>
                <a:lnTo>
                  <a:pt x="1650" y="4344"/>
                </a:lnTo>
                <a:lnTo>
                  <a:pt x="1618" y="4343"/>
                </a:lnTo>
                <a:lnTo>
                  <a:pt x="1587" y="4341"/>
                </a:lnTo>
                <a:lnTo>
                  <a:pt x="1555" y="4339"/>
                </a:lnTo>
                <a:lnTo>
                  <a:pt x="1524" y="4335"/>
                </a:lnTo>
                <a:lnTo>
                  <a:pt x="1492" y="4331"/>
                </a:lnTo>
                <a:lnTo>
                  <a:pt x="1461" y="4326"/>
                </a:lnTo>
                <a:lnTo>
                  <a:pt x="1430" y="4319"/>
                </a:lnTo>
                <a:lnTo>
                  <a:pt x="1398" y="4312"/>
                </a:lnTo>
                <a:lnTo>
                  <a:pt x="1368" y="4303"/>
                </a:lnTo>
                <a:lnTo>
                  <a:pt x="1336" y="4294"/>
                </a:lnTo>
                <a:lnTo>
                  <a:pt x="1306" y="4283"/>
                </a:lnTo>
                <a:lnTo>
                  <a:pt x="1275" y="4272"/>
                </a:lnTo>
                <a:lnTo>
                  <a:pt x="1272" y="4240"/>
                </a:lnTo>
                <a:lnTo>
                  <a:pt x="1267" y="4208"/>
                </a:lnTo>
                <a:lnTo>
                  <a:pt x="1262" y="4176"/>
                </a:lnTo>
                <a:lnTo>
                  <a:pt x="1254" y="4145"/>
                </a:lnTo>
                <a:lnTo>
                  <a:pt x="1247" y="4114"/>
                </a:lnTo>
                <a:lnTo>
                  <a:pt x="1239" y="4082"/>
                </a:lnTo>
                <a:lnTo>
                  <a:pt x="1230" y="4051"/>
                </a:lnTo>
                <a:lnTo>
                  <a:pt x="1220" y="4019"/>
                </a:lnTo>
                <a:lnTo>
                  <a:pt x="1209" y="3988"/>
                </a:lnTo>
                <a:lnTo>
                  <a:pt x="1197" y="3958"/>
                </a:lnTo>
                <a:lnTo>
                  <a:pt x="1185" y="3927"/>
                </a:lnTo>
                <a:lnTo>
                  <a:pt x="1171" y="3897"/>
                </a:lnTo>
                <a:lnTo>
                  <a:pt x="1157" y="3867"/>
                </a:lnTo>
                <a:lnTo>
                  <a:pt x="1142" y="3836"/>
                </a:lnTo>
                <a:lnTo>
                  <a:pt x="1127" y="3807"/>
                </a:lnTo>
                <a:lnTo>
                  <a:pt x="1110" y="3778"/>
                </a:lnTo>
                <a:lnTo>
                  <a:pt x="1092" y="3749"/>
                </a:lnTo>
                <a:lnTo>
                  <a:pt x="1075" y="3721"/>
                </a:lnTo>
                <a:lnTo>
                  <a:pt x="1057" y="3693"/>
                </a:lnTo>
                <a:lnTo>
                  <a:pt x="1038" y="3666"/>
                </a:lnTo>
                <a:lnTo>
                  <a:pt x="1019" y="3639"/>
                </a:lnTo>
                <a:lnTo>
                  <a:pt x="997" y="3612"/>
                </a:lnTo>
                <a:lnTo>
                  <a:pt x="977" y="3587"/>
                </a:lnTo>
                <a:lnTo>
                  <a:pt x="956" y="3562"/>
                </a:lnTo>
                <a:lnTo>
                  <a:pt x="933" y="3539"/>
                </a:lnTo>
                <a:lnTo>
                  <a:pt x="911" y="3514"/>
                </a:lnTo>
                <a:lnTo>
                  <a:pt x="888" y="3492"/>
                </a:lnTo>
                <a:lnTo>
                  <a:pt x="865" y="3470"/>
                </a:lnTo>
                <a:lnTo>
                  <a:pt x="840" y="3448"/>
                </a:lnTo>
                <a:lnTo>
                  <a:pt x="816" y="3428"/>
                </a:lnTo>
                <a:lnTo>
                  <a:pt x="791" y="3408"/>
                </a:lnTo>
                <a:lnTo>
                  <a:pt x="765" y="3390"/>
                </a:lnTo>
                <a:lnTo>
                  <a:pt x="733" y="3367"/>
                </a:lnTo>
                <a:lnTo>
                  <a:pt x="695" y="3344"/>
                </a:lnTo>
                <a:lnTo>
                  <a:pt x="673" y="3333"/>
                </a:lnTo>
                <a:lnTo>
                  <a:pt x="650" y="3321"/>
                </a:lnTo>
                <a:lnTo>
                  <a:pt x="627" y="3309"/>
                </a:lnTo>
                <a:lnTo>
                  <a:pt x="602" y="3297"/>
                </a:lnTo>
                <a:lnTo>
                  <a:pt x="576" y="3284"/>
                </a:lnTo>
                <a:lnTo>
                  <a:pt x="550" y="3273"/>
                </a:lnTo>
                <a:lnTo>
                  <a:pt x="522" y="3262"/>
                </a:lnTo>
                <a:lnTo>
                  <a:pt x="495" y="3252"/>
                </a:lnTo>
                <a:lnTo>
                  <a:pt x="468" y="3242"/>
                </a:lnTo>
                <a:lnTo>
                  <a:pt x="439" y="3233"/>
                </a:lnTo>
                <a:lnTo>
                  <a:pt x="411" y="3225"/>
                </a:lnTo>
                <a:lnTo>
                  <a:pt x="383" y="3218"/>
                </a:lnTo>
                <a:lnTo>
                  <a:pt x="354" y="3212"/>
                </a:lnTo>
                <a:lnTo>
                  <a:pt x="326" y="3207"/>
                </a:lnTo>
                <a:lnTo>
                  <a:pt x="299" y="3202"/>
                </a:lnTo>
                <a:lnTo>
                  <a:pt x="271" y="3200"/>
                </a:lnTo>
                <a:lnTo>
                  <a:pt x="245" y="3199"/>
                </a:lnTo>
                <a:lnTo>
                  <a:pt x="219" y="3200"/>
                </a:lnTo>
                <a:lnTo>
                  <a:pt x="194" y="3203"/>
                </a:lnTo>
                <a:lnTo>
                  <a:pt x="170" y="3208"/>
                </a:lnTo>
                <a:lnTo>
                  <a:pt x="147" y="3214"/>
                </a:lnTo>
                <a:lnTo>
                  <a:pt x="126" y="3222"/>
                </a:lnTo>
                <a:lnTo>
                  <a:pt x="104" y="3233"/>
                </a:lnTo>
                <a:lnTo>
                  <a:pt x="86" y="3245"/>
                </a:lnTo>
                <a:lnTo>
                  <a:pt x="68" y="3260"/>
                </a:lnTo>
                <a:lnTo>
                  <a:pt x="53" y="3277"/>
                </a:lnTo>
                <a:lnTo>
                  <a:pt x="38" y="3298"/>
                </a:lnTo>
                <a:lnTo>
                  <a:pt x="26" y="3321"/>
                </a:lnTo>
                <a:lnTo>
                  <a:pt x="17" y="3343"/>
                </a:lnTo>
                <a:lnTo>
                  <a:pt x="10" y="3366"/>
                </a:lnTo>
                <a:lnTo>
                  <a:pt x="5" y="3390"/>
                </a:lnTo>
                <a:lnTo>
                  <a:pt x="2" y="3414"/>
                </a:lnTo>
                <a:lnTo>
                  <a:pt x="0" y="3439"/>
                </a:lnTo>
                <a:lnTo>
                  <a:pt x="0" y="3465"/>
                </a:lnTo>
                <a:lnTo>
                  <a:pt x="2" y="3490"/>
                </a:lnTo>
                <a:lnTo>
                  <a:pt x="5" y="3516"/>
                </a:lnTo>
                <a:lnTo>
                  <a:pt x="10" y="3542"/>
                </a:lnTo>
                <a:lnTo>
                  <a:pt x="15" y="3568"/>
                </a:lnTo>
                <a:lnTo>
                  <a:pt x="23" y="3594"/>
                </a:lnTo>
                <a:lnTo>
                  <a:pt x="31" y="3621"/>
                </a:lnTo>
                <a:lnTo>
                  <a:pt x="40" y="3648"/>
                </a:lnTo>
                <a:lnTo>
                  <a:pt x="52" y="3674"/>
                </a:lnTo>
                <a:lnTo>
                  <a:pt x="63" y="3700"/>
                </a:lnTo>
                <a:lnTo>
                  <a:pt x="75" y="3726"/>
                </a:lnTo>
                <a:lnTo>
                  <a:pt x="88" y="3752"/>
                </a:lnTo>
                <a:lnTo>
                  <a:pt x="102" y="3778"/>
                </a:lnTo>
                <a:lnTo>
                  <a:pt x="116" y="3803"/>
                </a:lnTo>
                <a:lnTo>
                  <a:pt x="132" y="3827"/>
                </a:lnTo>
                <a:lnTo>
                  <a:pt x="148" y="3851"/>
                </a:lnTo>
                <a:lnTo>
                  <a:pt x="163" y="3875"/>
                </a:lnTo>
                <a:lnTo>
                  <a:pt x="179" y="3898"/>
                </a:lnTo>
                <a:lnTo>
                  <a:pt x="195" y="3920"/>
                </a:lnTo>
                <a:lnTo>
                  <a:pt x="213" y="3942"/>
                </a:lnTo>
                <a:lnTo>
                  <a:pt x="229" y="3963"/>
                </a:lnTo>
                <a:lnTo>
                  <a:pt x="246" y="3982"/>
                </a:lnTo>
                <a:lnTo>
                  <a:pt x="262" y="4001"/>
                </a:lnTo>
                <a:lnTo>
                  <a:pt x="278" y="4019"/>
                </a:lnTo>
                <a:lnTo>
                  <a:pt x="295" y="4037"/>
                </a:lnTo>
                <a:lnTo>
                  <a:pt x="311" y="4053"/>
                </a:lnTo>
                <a:lnTo>
                  <a:pt x="326" y="4067"/>
                </a:lnTo>
                <a:lnTo>
                  <a:pt x="345" y="4085"/>
                </a:lnTo>
                <a:lnTo>
                  <a:pt x="365" y="4102"/>
                </a:lnTo>
                <a:lnTo>
                  <a:pt x="386" y="4119"/>
                </a:lnTo>
                <a:lnTo>
                  <a:pt x="406" y="4135"/>
                </a:lnTo>
                <a:lnTo>
                  <a:pt x="426" y="4151"/>
                </a:lnTo>
                <a:lnTo>
                  <a:pt x="448" y="4166"/>
                </a:lnTo>
                <a:lnTo>
                  <a:pt x="469" y="4180"/>
                </a:lnTo>
                <a:lnTo>
                  <a:pt x="490" y="4195"/>
                </a:lnTo>
                <a:lnTo>
                  <a:pt x="512" y="4208"/>
                </a:lnTo>
                <a:lnTo>
                  <a:pt x="534" y="4221"/>
                </a:lnTo>
                <a:lnTo>
                  <a:pt x="556" y="4233"/>
                </a:lnTo>
                <a:lnTo>
                  <a:pt x="579" y="4244"/>
                </a:lnTo>
                <a:lnTo>
                  <a:pt x="601" y="4255"/>
                </a:lnTo>
                <a:lnTo>
                  <a:pt x="625" y="4265"/>
                </a:lnTo>
                <a:lnTo>
                  <a:pt x="648" y="4275"/>
                </a:lnTo>
                <a:lnTo>
                  <a:pt x="671" y="4284"/>
                </a:lnTo>
                <a:lnTo>
                  <a:pt x="695" y="4292"/>
                </a:lnTo>
                <a:lnTo>
                  <a:pt x="718" y="4300"/>
                </a:lnTo>
                <a:lnTo>
                  <a:pt x="742" y="4307"/>
                </a:lnTo>
                <a:lnTo>
                  <a:pt x="766" y="4313"/>
                </a:lnTo>
                <a:lnTo>
                  <a:pt x="791" y="4318"/>
                </a:lnTo>
                <a:lnTo>
                  <a:pt x="815" y="4323"/>
                </a:lnTo>
                <a:lnTo>
                  <a:pt x="839" y="4327"/>
                </a:lnTo>
                <a:lnTo>
                  <a:pt x="865" y="4330"/>
                </a:lnTo>
                <a:lnTo>
                  <a:pt x="889" y="4333"/>
                </a:lnTo>
                <a:lnTo>
                  <a:pt x="914" y="4335"/>
                </a:lnTo>
                <a:lnTo>
                  <a:pt x="940" y="4335"/>
                </a:lnTo>
                <a:lnTo>
                  <a:pt x="965" y="4336"/>
                </a:lnTo>
                <a:lnTo>
                  <a:pt x="990" y="4335"/>
                </a:lnTo>
                <a:lnTo>
                  <a:pt x="1015" y="4334"/>
                </a:lnTo>
                <a:lnTo>
                  <a:pt x="1042" y="4332"/>
                </a:lnTo>
                <a:lnTo>
                  <a:pt x="1067" y="4329"/>
                </a:lnTo>
                <a:lnTo>
                  <a:pt x="1089" y="4340"/>
                </a:lnTo>
                <a:lnTo>
                  <a:pt x="1113" y="4352"/>
                </a:lnTo>
                <a:lnTo>
                  <a:pt x="1136" y="4363"/>
                </a:lnTo>
                <a:lnTo>
                  <a:pt x="1160" y="4373"/>
                </a:lnTo>
                <a:lnTo>
                  <a:pt x="1184" y="4382"/>
                </a:lnTo>
                <a:lnTo>
                  <a:pt x="1208" y="4391"/>
                </a:lnTo>
                <a:lnTo>
                  <a:pt x="1232" y="4400"/>
                </a:lnTo>
                <a:lnTo>
                  <a:pt x="1256" y="4408"/>
                </a:lnTo>
                <a:lnTo>
                  <a:pt x="1282" y="4415"/>
                </a:lnTo>
                <a:lnTo>
                  <a:pt x="1306" y="4422"/>
                </a:lnTo>
                <a:lnTo>
                  <a:pt x="1331" y="4428"/>
                </a:lnTo>
                <a:lnTo>
                  <a:pt x="1357" y="4435"/>
                </a:lnTo>
                <a:lnTo>
                  <a:pt x="1382" y="4440"/>
                </a:lnTo>
                <a:lnTo>
                  <a:pt x="1407" y="4445"/>
                </a:lnTo>
                <a:lnTo>
                  <a:pt x="1433" y="4449"/>
                </a:lnTo>
                <a:lnTo>
                  <a:pt x="1458" y="4453"/>
                </a:lnTo>
                <a:lnTo>
                  <a:pt x="1483" y="4456"/>
                </a:lnTo>
                <a:lnTo>
                  <a:pt x="1509" y="4458"/>
                </a:lnTo>
                <a:lnTo>
                  <a:pt x="1534" y="4460"/>
                </a:lnTo>
                <a:lnTo>
                  <a:pt x="1559" y="4461"/>
                </a:lnTo>
                <a:lnTo>
                  <a:pt x="1584" y="4462"/>
                </a:lnTo>
                <a:lnTo>
                  <a:pt x="1610" y="4462"/>
                </a:lnTo>
                <a:lnTo>
                  <a:pt x="1634" y="4462"/>
                </a:lnTo>
                <a:lnTo>
                  <a:pt x="1659" y="4461"/>
                </a:lnTo>
                <a:lnTo>
                  <a:pt x="1684" y="4460"/>
                </a:lnTo>
                <a:lnTo>
                  <a:pt x="1709" y="4457"/>
                </a:lnTo>
                <a:lnTo>
                  <a:pt x="1733" y="4455"/>
                </a:lnTo>
                <a:lnTo>
                  <a:pt x="1758" y="4451"/>
                </a:lnTo>
                <a:lnTo>
                  <a:pt x="1781" y="4448"/>
                </a:lnTo>
                <a:lnTo>
                  <a:pt x="1805" y="4443"/>
                </a:lnTo>
                <a:lnTo>
                  <a:pt x="1828" y="4438"/>
                </a:lnTo>
                <a:lnTo>
                  <a:pt x="1852" y="4431"/>
                </a:lnTo>
                <a:lnTo>
                  <a:pt x="1869" y="4454"/>
                </a:lnTo>
                <a:lnTo>
                  <a:pt x="1887" y="4476"/>
                </a:lnTo>
                <a:lnTo>
                  <a:pt x="1905" y="4498"/>
                </a:lnTo>
                <a:lnTo>
                  <a:pt x="1924" y="4520"/>
                </a:lnTo>
                <a:lnTo>
                  <a:pt x="1943" y="4541"/>
                </a:lnTo>
                <a:lnTo>
                  <a:pt x="1961" y="4563"/>
                </a:lnTo>
                <a:lnTo>
                  <a:pt x="1980" y="4584"/>
                </a:lnTo>
                <a:lnTo>
                  <a:pt x="2000" y="4606"/>
                </a:lnTo>
                <a:lnTo>
                  <a:pt x="2049" y="4661"/>
                </a:lnTo>
                <a:lnTo>
                  <a:pt x="2112" y="4732"/>
                </a:lnTo>
                <a:lnTo>
                  <a:pt x="2147" y="4771"/>
                </a:lnTo>
                <a:lnTo>
                  <a:pt x="2186" y="4812"/>
                </a:lnTo>
                <a:lnTo>
                  <a:pt x="2226" y="4853"/>
                </a:lnTo>
                <a:lnTo>
                  <a:pt x="2268" y="4894"/>
                </a:lnTo>
                <a:lnTo>
                  <a:pt x="2311" y="4935"/>
                </a:lnTo>
                <a:lnTo>
                  <a:pt x="2356" y="4973"/>
                </a:lnTo>
                <a:lnTo>
                  <a:pt x="2378" y="4991"/>
                </a:lnTo>
                <a:lnTo>
                  <a:pt x="2401" y="5009"/>
                </a:lnTo>
                <a:lnTo>
                  <a:pt x="2424" y="5026"/>
                </a:lnTo>
                <a:lnTo>
                  <a:pt x="2446" y="5041"/>
                </a:lnTo>
                <a:lnTo>
                  <a:pt x="2469" y="5056"/>
                </a:lnTo>
                <a:lnTo>
                  <a:pt x="2492" y="5070"/>
                </a:lnTo>
                <a:lnTo>
                  <a:pt x="2515" y="5082"/>
                </a:lnTo>
                <a:lnTo>
                  <a:pt x="2537" y="5094"/>
                </a:lnTo>
                <a:lnTo>
                  <a:pt x="2559" y="5104"/>
                </a:lnTo>
                <a:lnTo>
                  <a:pt x="2582" y="5112"/>
                </a:lnTo>
                <a:lnTo>
                  <a:pt x="2604" y="5119"/>
                </a:lnTo>
                <a:lnTo>
                  <a:pt x="2626" y="5124"/>
                </a:lnTo>
                <a:lnTo>
                  <a:pt x="2613" y="5190"/>
                </a:lnTo>
                <a:lnTo>
                  <a:pt x="2599" y="5255"/>
                </a:lnTo>
                <a:lnTo>
                  <a:pt x="2584" y="5320"/>
                </a:lnTo>
                <a:lnTo>
                  <a:pt x="2569" y="5385"/>
                </a:lnTo>
                <a:lnTo>
                  <a:pt x="2552" y="5450"/>
                </a:lnTo>
                <a:lnTo>
                  <a:pt x="2535" y="5515"/>
                </a:lnTo>
                <a:lnTo>
                  <a:pt x="2518" y="5580"/>
                </a:lnTo>
                <a:lnTo>
                  <a:pt x="2499" y="5643"/>
                </a:lnTo>
                <a:lnTo>
                  <a:pt x="2479" y="5707"/>
                </a:lnTo>
                <a:lnTo>
                  <a:pt x="2459" y="5770"/>
                </a:lnTo>
                <a:lnTo>
                  <a:pt x="2438" y="5834"/>
                </a:lnTo>
                <a:lnTo>
                  <a:pt x="2417" y="5896"/>
                </a:lnTo>
                <a:lnTo>
                  <a:pt x="2393" y="5958"/>
                </a:lnTo>
                <a:lnTo>
                  <a:pt x="2370" y="6020"/>
                </a:lnTo>
                <a:lnTo>
                  <a:pt x="2345" y="6082"/>
                </a:lnTo>
                <a:lnTo>
                  <a:pt x="2320" y="6142"/>
                </a:lnTo>
                <a:lnTo>
                  <a:pt x="2535" y="6114"/>
                </a:lnTo>
                <a:lnTo>
                  <a:pt x="2566" y="6038"/>
                </a:lnTo>
                <a:lnTo>
                  <a:pt x="2594" y="5961"/>
                </a:lnTo>
                <a:lnTo>
                  <a:pt x="2621" y="5885"/>
                </a:lnTo>
                <a:lnTo>
                  <a:pt x="2647" y="5808"/>
                </a:lnTo>
                <a:lnTo>
                  <a:pt x="2671" y="5730"/>
                </a:lnTo>
                <a:lnTo>
                  <a:pt x="2694" y="5653"/>
                </a:lnTo>
                <a:lnTo>
                  <a:pt x="2715" y="5575"/>
                </a:lnTo>
                <a:lnTo>
                  <a:pt x="2736" y="5498"/>
                </a:lnTo>
                <a:lnTo>
                  <a:pt x="2750" y="5442"/>
                </a:lnTo>
                <a:lnTo>
                  <a:pt x="2762" y="5386"/>
                </a:lnTo>
                <a:lnTo>
                  <a:pt x="2775" y="5330"/>
                </a:lnTo>
                <a:lnTo>
                  <a:pt x="2787" y="5275"/>
                </a:lnTo>
                <a:lnTo>
                  <a:pt x="2798" y="5219"/>
                </a:lnTo>
                <a:lnTo>
                  <a:pt x="2810" y="5162"/>
                </a:lnTo>
                <a:lnTo>
                  <a:pt x="2821" y="5107"/>
                </a:lnTo>
                <a:lnTo>
                  <a:pt x="2831" y="5050"/>
                </a:lnTo>
                <a:lnTo>
                  <a:pt x="2647" y="5015"/>
                </a:lnTo>
                <a:close/>
              </a:path>
            </a:pathLst>
          </a:custGeom>
          <a:solidFill>
            <a:srgbClr val="579B6C"/>
          </a:solidFill>
          <a:ln>
            <a:noFill/>
          </a:ln>
        </p:spPr>
        <p:txBody>
          <a:bodyPr vert="horz" wrap="square" lIns="121889" tIns="60944" rIns="121889" bIns="60944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淘宝店chenying0907 8"/>
          <p:cNvSpPr/>
          <p:nvPr/>
        </p:nvSpPr>
        <p:spPr bwMode="auto">
          <a:xfrm>
            <a:off x="5378417" y="5290838"/>
            <a:ext cx="952265" cy="1020296"/>
          </a:xfrm>
          <a:custGeom>
            <a:avLst/>
            <a:gdLst>
              <a:gd name="T0" fmla="*/ 1171 w 3151"/>
              <a:gd name="T1" fmla="*/ 1936 h 3371"/>
              <a:gd name="T2" fmla="*/ 1058 w 3151"/>
              <a:gd name="T3" fmla="*/ 2154 h 3371"/>
              <a:gd name="T4" fmla="*/ 932 w 3151"/>
              <a:gd name="T5" fmla="*/ 2364 h 3371"/>
              <a:gd name="T6" fmla="*/ 791 w 3151"/>
              <a:gd name="T7" fmla="*/ 2563 h 3371"/>
              <a:gd name="T8" fmla="*/ 635 w 3151"/>
              <a:gd name="T9" fmla="*/ 2753 h 3371"/>
              <a:gd name="T10" fmla="*/ 464 w 3151"/>
              <a:gd name="T11" fmla="*/ 2932 h 3371"/>
              <a:gd name="T12" fmla="*/ 277 w 3151"/>
              <a:gd name="T13" fmla="*/ 3098 h 3371"/>
              <a:gd name="T14" fmla="*/ 72 w 3151"/>
              <a:gd name="T15" fmla="*/ 3251 h 3371"/>
              <a:gd name="T16" fmla="*/ 7 w 3151"/>
              <a:gd name="T17" fmla="*/ 3296 h 3371"/>
              <a:gd name="T18" fmla="*/ 0 w 3151"/>
              <a:gd name="T19" fmla="*/ 3323 h 3371"/>
              <a:gd name="T20" fmla="*/ 14 w 3151"/>
              <a:gd name="T21" fmla="*/ 3354 h 3371"/>
              <a:gd name="T22" fmla="*/ 44 w 3151"/>
              <a:gd name="T23" fmla="*/ 3370 h 3371"/>
              <a:gd name="T24" fmla="*/ 128 w 3151"/>
              <a:gd name="T25" fmla="*/ 3337 h 3371"/>
              <a:gd name="T26" fmla="*/ 345 w 3151"/>
              <a:gd name="T27" fmla="*/ 3205 h 3371"/>
              <a:gd name="T28" fmla="*/ 547 w 3151"/>
              <a:gd name="T29" fmla="*/ 3053 h 3371"/>
              <a:gd name="T30" fmla="*/ 732 w 3151"/>
              <a:gd name="T31" fmla="*/ 2883 h 3371"/>
              <a:gd name="T32" fmla="*/ 900 w 3151"/>
              <a:gd name="T33" fmla="*/ 2698 h 3371"/>
              <a:gd name="T34" fmla="*/ 1053 w 3151"/>
              <a:gd name="T35" fmla="*/ 2499 h 3371"/>
              <a:gd name="T36" fmla="*/ 1191 w 3151"/>
              <a:gd name="T37" fmla="*/ 2288 h 3371"/>
              <a:gd name="T38" fmla="*/ 1313 w 3151"/>
              <a:gd name="T39" fmla="*/ 2066 h 3371"/>
              <a:gd name="T40" fmla="*/ 1400 w 3151"/>
              <a:gd name="T41" fmla="*/ 1898 h 3371"/>
              <a:gd name="T42" fmla="*/ 1431 w 3151"/>
              <a:gd name="T43" fmla="*/ 1909 h 3371"/>
              <a:gd name="T44" fmla="*/ 1471 w 3151"/>
              <a:gd name="T45" fmla="*/ 1916 h 3371"/>
              <a:gd name="T46" fmla="*/ 1497 w 3151"/>
              <a:gd name="T47" fmla="*/ 1905 h 3371"/>
              <a:gd name="T48" fmla="*/ 1519 w 3151"/>
              <a:gd name="T49" fmla="*/ 1879 h 3371"/>
              <a:gd name="T50" fmla="*/ 1563 w 3151"/>
              <a:gd name="T51" fmla="*/ 1852 h 3371"/>
              <a:gd name="T52" fmla="*/ 1708 w 3151"/>
              <a:gd name="T53" fmla="*/ 1803 h 3371"/>
              <a:gd name="T54" fmla="*/ 1827 w 3151"/>
              <a:gd name="T55" fmla="*/ 1759 h 3371"/>
              <a:gd name="T56" fmla="*/ 1959 w 3151"/>
              <a:gd name="T57" fmla="*/ 1684 h 3371"/>
              <a:gd name="T58" fmla="*/ 2081 w 3151"/>
              <a:gd name="T59" fmla="*/ 1628 h 3371"/>
              <a:gd name="T60" fmla="*/ 2187 w 3151"/>
              <a:gd name="T61" fmla="*/ 1639 h 3371"/>
              <a:gd name="T62" fmla="*/ 2291 w 3151"/>
              <a:gd name="T63" fmla="*/ 1618 h 3371"/>
              <a:gd name="T64" fmla="*/ 2394 w 3151"/>
              <a:gd name="T65" fmla="*/ 1571 h 3371"/>
              <a:gd name="T66" fmla="*/ 2491 w 3151"/>
              <a:gd name="T67" fmla="*/ 1505 h 3371"/>
              <a:gd name="T68" fmla="*/ 2582 w 3151"/>
              <a:gd name="T69" fmla="*/ 1426 h 3371"/>
              <a:gd name="T70" fmla="*/ 2686 w 3151"/>
              <a:gd name="T71" fmla="*/ 1321 h 3371"/>
              <a:gd name="T72" fmla="*/ 2819 w 3151"/>
              <a:gd name="T73" fmla="*/ 1170 h 3371"/>
              <a:gd name="T74" fmla="*/ 2915 w 3151"/>
              <a:gd name="T75" fmla="*/ 1043 h 3371"/>
              <a:gd name="T76" fmla="*/ 2999 w 3151"/>
              <a:gd name="T77" fmla="*/ 908 h 3371"/>
              <a:gd name="T78" fmla="*/ 3067 w 3151"/>
              <a:gd name="T79" fmla="*/ 767 h 3371"/>
              <a:gd name="T80" fmla="*/ 3118 w 3151"/>
              <a:gd name="T81" fmla="*/ 621 h 3371"/>
              <a:gd name="T82" fmla="*/ 3146 w 3151"/>
              <a:gd name="T83" fmla="*/ 472 h 3371"/>
              <a:gd name="T84" fmla="*/ 3150 w 3151"/>
              <a:gd name="T85" fmla="*/ 318 h 3371"/>
              <a:gd name="T86" fmla="*/ 3128 w 3151"/>
              <a:gd name="T87" fmla="*/ 162 h 3371"/>
              <a:gd name="T88" fmla="*/ 3088 w 3151"/>
              <a:gd name="T89" fmla="*/ 36 h 3371"/>
              <a:gd name="T90" fmla="*/ 3068 w 3151"/>
              <a:gd name="T91" fmla="*/ 14 h 3371"/>
              <a:gd name="T92" fmla="*/ 3039 w 3151"/>
              <a:gd name="T93" fmla="*/ 2 h 3371"/>
              <a:gd name="T94" fmla="*/ 3008 w 3151"/>
              <a:gd name="T95" fmla="*/ 0 h 3371"/>
              <a:gd name="T96" fmla="*/ 2935 w 3151"/>
              <a:gd name="T97" fmla="*/ 35 h 3371"/>
              <a:gd name="T98" fmla="*/ 2739 w 3151"/>
              <a:gd name="T99" fmla="*/ 163 h 3371"/>
              <a:gd name="T100" fmla="*/ 2558 w 3151"/>
              <a:gd name="T101" fmla="*/ 310 h 3371"/>
              <a:gd name="T102" fmla="*/ 2393 w 3151"/>
              <a:gd name="T103" fmla="*/ 475 h 3371"/>
              <a:gd name="T104" fmla="*/ 2247 w 3151"/>
              <a:gd name="T105" fmla="*/ 656 h 3371"/>
              <a:gd name="T106" fmla="*/ 2122 w 3151"/>
              <a:gd name="T107" fmla="*/ 851 h 3371"/>
              <a:gd name="T108" fmla="*/ 2021 w 3151"/>
              <a:gd name="T109" fmla="*/ 1061 h 3371"/>
              <a:gd name="T110" fmla="*/ 1946 w 3151"/>
              <a:gd name="T111" fmla="*/ 1281 h 3371"/>
              <a:gd name="T112" fmla="*/ 1907 w 3151"/>
              <a:gd name="T113" fmla="*/ 1464 h 3371"/>
              <a:gd name="T114" fmla="*/ 1919 w 3151"/>
              <a:gd name="T115" fmla="*/ 1494 h 3371"/>
              <a:gd name="T116" fmla="*/ 1938 w 3151"/>
              <a:gd name="T117" fmla="*/ 1508 h 3371"/>
              <a:gd name="T118" fmla="*/ 1901 w 3151"/>
              <a:gd name="T119" fmla="*/ 1539 h 3371"/>
              <a:gd name="T120" fmla="*/ 1768 w 3151"/>
              <a:gd name="T121" fmla="*/ 1618 h 3371"/>
              <a:gd name="T122" fmla="*/ 1600 w 3151"/>
              <a:gd name="T123" fmla="*/ 1690 h 3371"/>
              <a:gd name="T124" fmla="*/ 1482 w 3151"/>
              <a:gd name="T125" fmla="*/ 1731 h 3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51" h="3371">
                <a:moveTo>
                  <a:pt x="1247" y="1768"/>
                </a:moveTo>
                <a:lnTo>
                  <a:pt x="1222" y="1825"/>
                </a:lnTo>
                <a:lnTo>
                  <a:pt x="1197" y="1881"/>
                </a:lnTo>
                <a:lnTo>
                  <a:pt x="1171" y="1936"/>
                </a:lnTo>
                <a:lnTo>
                  <a:pt x="1144" y="1991"/>
                </a:lnTo>
                <a:lnTo>
                  <a:pt x="1116" y="2046"/>
                </a:lnTo>
                <a:lnTo>
                  <a:pt x="1088" y="2100"/>
                </a:lnTo>
                <a:lnTo>
                  <a:pt x="1058" y="2154"/>
                </a:lnTo>
                <a:lnTo>
                  <a:pt x="1028" y="2207"/>
                </a:lnTo>
                <a:lnTo>
                  <a:pt x="996" y="2259"/>
                </a:lnTo>
                <a:lnTo>
                  <a:pt x="964" y="2312"/>
                </a:lnTo>
                <a:lnTo>
                  <a:pt x="932" y="2364"/>
                </a:lnTo>
                <a:lnTo>
                  <a:pt x="897" y="2414"/>
                </a:lnTo>
                <a:lnTo>
                  <a:pt x="863" y="2465"/>
                </a:lnTo>
                <a:lnTo>
                  <a:pt x="827" y="2515"/>
                </a:lnTo>
                <a:lnTo>
                  <a:pt x="791" y="2563"/>
                </a:lnTo>
                <a:lnTo>
                  <a:pt x="753" y="2612"/>
                </a:lnTo>
                <a:lnTo>
                  <a:pt x="715" y="2659"/>
                </a:lnTo>
                <a:lnTo>
                  <a:pt x="675" y="2707"/>
                </a:lnTo>
                <a:lnTo>
                  <a:pt x="635" y="2753"/>
                </a:lnTo>
                <a:lnTo>
                  <a:pt x="593" y="2799"/>
                </a:lnTo>
                <a:lnTo>
                  <a:pt x="551" y="2844"/>
                </a:lnTo>
                <a:lnTo>
                  <a:pt x="507" y="2888"/>
                </a:lnTo>
                <a:lnTo>
                  <a:pt x="464" y="2932"/>
                </a:lnTo>
                <a:lnTo>
                  <a:pt x="418" y="2974"/>
                </a:lnTo>
                <a:lnTo>
                  <a:pt x="372" y="3017"/>
                </a:lnTo>
                <a:lnTo>
                  <a:pt x="324" y="3057"/>
                </a:lnTo>
                <a:lnTo>
                  <a:pt x="277" y="3098"/>
                </a:lnTo>
                <a:lnTo>
                  <a:pt x="227" y="3137"/>
                </a:lnTo>
                <a:lnTo>
                  <a:pt x="176" y="3176"/>
                </a:lnTo>
                <a:lnTo>
                  <a:pt x="125" y="3214"/>
                </a:lnTo>
                <a:lnTo>
                  <a:pt x="72" y="3251"/>
                </a:lnTo>
                <a:lnTo>
                  <a:pt x="18" y="3287"/>
                </a:lnTo>
                <a:lnTo>
                  <a:pt x="14" y="3290"/>
                </a:lnTo>
                <a:lnTo>
                  <a:pt x="10" y="3293"/>
                </a:lnTo>
                <a:lnTo>
                  <a:pt x="7" y="3296"/>
                </a:lnTo>
                <a:lnTo>
                  <a:pt x="5" y="3300"/>
                </a:lnTo>
                <a:lnTo>
                  <a:pt x="2" y="3307"/>
                </a:lnTo>
                <a:lnTo>
                  <a:pt x="0" y="3315"/>
                </a:lnTo>
                <a:lnTo>
                  <a:pt x="0" y="3323"/>
                </a:lnTo>
                <a:lnTo>
                  <a:pt x="2" y="3332"/>
                </a:lnTo>
                <a:lnTo>
                  <a:pt x="5" y="3340"/>
                </a:lnTo>
                <a:lnTo>
                  <a:pt x="9" y="3347"/>
                </a:lnTo>
                <a:lnTo>
                  <a:pt x="14" y="3354"/>
                </a:lnTo>
                <a:lnTo>
                  <a:pt x="20" y="3360"/>
                </a:lnTo>
                <a:lnTo>
                  <a:pt x="28" y="3365"/>
                </a:lnTo>
                <a:lnTo>
                  <a:pt x="36" y="3368"/>
                </a:lnTo>
                <a:lnTo>
                  <a:pt x="44" y="3370"/>
                </a:lnTo>
                <a:lnTo>
                  <a:pt x="53" y="3371"/>
                </a:lnTo>
                <a:lnTo>
                  <a:pt x="61" y="3370"/>
                </a:lnTo>
                <a:lnTo>
                  <a:pt x="70" y="3366"/>
                </a:lnTo>
                <a:lnTo>
                  <a:pt x="128" y="3337"/>
                </a:lnTo>
                <a:lnTo>
                  <a:pt x="183" y="3305"/>
                </a:lnTo>
                <a:lnTo>
                  <a:pt x="239" y="3273"/>
                </a:lnTo>
                <a:lnTo>
                  <a:pt x="293" y="3239"/>
                </a:lnTo>
                <a:lnTo>
                  <a:pt x="345" y="3205"/>
                </a:lnTo>
                <a:lnTo>
                  <a:pt x="397" y="3169"/>
                </a:lnTo>
                <a:lnTo>
                  <a:pt x="449" y="3131"/>
                </a:lnTo>
                <a:lnTo>
                  <a:pt x="498" y="3093"/>
                </a:lnTo>
                <a:lnTo>
                  <a:pt x="547" y="3053"/>
                </a:lnTo>
                <a:lnTo>
                  <a:pt x="595" y="3013"/>
                </a:lnTo>
                <a:lnTo>
                  <a:pt x="641" y="2970"/>
                </a:lnTo>
                <a:lnTo>
                  <a:pt x="687" y="2928"/>
                </a:lnTo>
                <a:lnTo>
                  <a:pt x="732" y="2883"/>
                </a:lnTo>
                <a:lnTo>
                  <a:pt x="776" y="2838"/>
                </a:lnTo>
                <a:lnTo>
                  <a:pt x="818" y="2793"/>
                </a:lnTo>
                <a:lnTo>
                  <a:pt x="860" y="2746"/>
                </a:lnTo>
                <a:lnTo>
                  <a:pt x="900" y="2698"/>
                </a:lnTo>
                <a:lnTo>
                  <a:pt x="940" y="2649"/>
                </a:lnTo>
                <a:lnTo>
                  <a:pt x="979" y="2601"/>
                </a:lnTo>
                <a:lnTo>
                  <a:pt x="1017" y="2550"/>
                </a:lnTo>
                <a:lnTo>
                  <a:pt x="1053" y="2499"/>
                </a:lnTo>
                <a:lnTo>
                  <a:pt x="1090" y="2447"/>
                </a:lnTo>
                <a:lnTo>
                  <a:pt x="1124" y="2395"/>
                </a:lnTo>
                <a:lnTo>
                  <a:pt x="1158" y="2341"/>
                </a:lnTo>
                <a:lnTo>
                  <a:pt x="1191" y="2288"/>
                </a:lnTo>
                <a:lnTo>
                  <a:pt x="1223" y="2233"/>
                </a:lnTo>
                <a:lnTo>
                  <a:pt x="1255" y="2178"/>
                </a:lnTo>
                <a:lnTo>
                  <a:pt x="1284" y="2123"/>
                </a:lnTo>
                <a:lnTo>
                  <a:pt x="1313" y="2066"/>
                </a:lnTo>
                <a:lnTo>
                  <a:pt x="1343" y="2009"/>
                </a:lnTo>
                <a:lnTo>
                  <a:pt x="1370" y="1952"/>
                </a:lnTo>
                <a:lnTo>
                  <a:pt x="1396" y="1894"/>
                </a:lnTo>
                <a:lnTo>
                  <a:pt x="1400" y="1898"/>
                </a:lnTo>
                <a:lnTo>
                  <a:pt x="1404" y="1900"/>
                </a:lnTo>
                <a:lnTo>
                  <a:pt x="1410" y="1903"/>
                </a:lnTo>
                <a:lnTo>
                  <a:pt x="1415" y="1904"/>
                </a:lnTo>
                <a:lnTo>
                  <a:pt x="1431" y="1909"/>
                </a:lnTo>
                <a:lnTo>
                  <a:pt x="1445" y="1913"/>
                </a:lnTo>
                <a:lnTo>
                  <a:pt x="1456" y="1916"/>
                </a:lnTo>
                <a:lnTo>
                  <a:pt x="1466" y="1917"/>
                </a:lnTo>
                <a:lnTo>
                  <a:pt x="1471" y="1916"/>
                </a:lnTo>
                <a:lnTo>
                  <a:pt x="1476" y="1915"/>
                </a:lnTo>
                <a:lnTo>
                  <a:pt x="1481" y="1914"/>
                </a:lnTo>
                <a:lnTo>
                  <a:pt x="1486" y="1912"/>
                </a:lnTo>
                <a:lnTo>
                  <a:pt x="1497" y="1905"/>
                </a:lnTo>
                <a:lnTo>
                  <a:pt x="1510" y="1895"/>
                </a:lnTo>
                <a:lnTo>
                  <a:pt x="1515" y="1890"/>
                </a:lnTo>
                <a:lnTo>
                  <a:pt x="1518" y="1884"/>
                </a:lnTo>
                <a:lnTo>
                  <a:pt x="1519" y="1879"/>
                </a:lnTo>
                <a:lnTo>
                  <a:pt x="1520" y="1873"/>
                </a:lnTo>
                <a:lnTo>
                  <a:pt x="1532" y="1867"/>
                </a:lnTo>
                <a:lnTo>
                  <a:pt x="1546" y="1860"/>
                </a:lnTo>
                <a:lnTo>
                  <a:pt x="1563" y="1852"/>
                </a:lnTo>
                <a:lnTo>
                  <a:pt x="1582" y="1845"/>
                </a:lnTo>
                <a:lnTo>
                  <a:pt x="1623" y="1831"/>
                </a:lnTo>
                <a:lnTo>
                  <a:pt x="1666" y="1817"/>
                </a:lnTo>
                <a:lnTo>
                  <a:pt x="1708" y="1803"/>
                </a:lnTo>
                <a:lnTo>
                  <a:pt x="1746" y="1792"/>
                </a:lnTo>
                <a:lnTo>
                  <a:pt x="1775" y="1782"/>
                </a:lnTo>
                <a:lnTo>
                  <a:pt x="1793" y="1775"/>
                </a:lnTo>
                <a:lnTo>
                  <a:pt x="1827" y="1759"/>
                </a:lnTo>
                <a:lnTo>
                  <a:pt x="1861" y="1742"/>
                </a:lnTo>
                <a:lnTo>
                  <a:pt x="1894" y="1724"/>
                </a:lnTo>
                <a:lnTo>
                  <a:pt x="1927" y="1705"/>
                </a:lnTo>
                <a:lnTo>
                  <a:pt x="1959" y="1684"/>
                </a:lnTo>
                <a:lnTo>
                  <a:pt x="1992" y="1664"/>
                </a:lnTo>
                <a:lnTo>
                  <a:pt x="2023" y="1642"/>
                </a:lnTo>
                <a:lnTo>
                  <a:pt x="2053" y="1620"/>
                </a:lnTo>
                <a:lnTo>
                  <a:pt x="2081" y="1628"/>
                </a:lnTo>
                <a:lnTo>
                  <a:pt x="2107" y="1634"/>
                </a:lnTo>
                <a:lnTo>
                  <a:pt x="2133" y="1638"/>
                </a:lnTo>
                <a:lnTo>
                  <a:pt x="2160" y="1640"/>
                </a:lnTo>
                <a:lnTo>
                  <a:pt x="2187" y="1639"/>
                </a:lnTo>
                <a:lnTo>
                  <a:pt x="2213" y="1637"/>
                </a:lnTo>
                <a:lnTo>
                  <a:pt x="2240" y="1632"/>
                </a:lnTo>
                <a:lnTo>
                  <a:pt x="2265" y="1626"/>
                </a:lnTo>
                <a:lnTo>
                  <a:pt x="2291" y="1618"/>
                </a:lnTo>
                <a:lnTo>
                  <a:pt x="2318" y="1608"/>
                </a:lnTo>
                <a:lnTo>
                  <a:pt x="2343" y="1597"/>
                </a:lnTo>
                <a:lnTo>
                  <a:pt x="2368" y="1584"/>
                </a:lnTo>
                <a:lnTo>
                  <a:pt x="2394" y="1571"/>
                </a:lnTo>
                <a:lnTo>
                  <a:pt x="2418" y="1556"/>
                </a:lnTo>
                <a:lnTo>
                  <a:pt x="2442" y="1540"/>
                </a:lnTo>
                <a:lnTo>
                  <a:pt x="2467" y="1522"/>
                </a:lnTo>
                <a:lnTo>
                  <a:pt x="2491" y="1505"/>
                </a:lnTo>
                <a:lnTo>
                  <a:pt x="2514" y="1486"/>
                </a:lnTo>
                <a:lnTo>
                  <a:pt x="2537" y="1467"/>
                </a:lnTo>
                <a:lnTo>
                  <a:pt x="2560" y="1446"/>
                </a:lnTo>
                <a:lnTo>
                  <a:pt x="2582" y="1426"/>
                </a:lnTo>
                <a:lnTo>
                  <a:pt x="2604" y="1406"/>
                </a:lnTo>
                <a:lnTo>
                  <a:pt x="2625" y="1385"/>
                </a:lnTo>
                <a:lnTo>
                  <a:pt x="2647" y="1363"/>
                </a:lnTo>
                <a:lnTo>
                  <a:pt x="2686" y="1321"/>
                </a:lnTo>
                <a:lnTo>
                  <a:pt x="2725" y="1279"/>
                </a:lnTo>
                <a:lnTo>
                  <a:pt x="2760" y="1239"/>
                </a:lnTo>
                <a:lnTo>
                  <a:pt x="2793" y="1200"/>
                </a:lnTo>
                <a:lnTo>
                  <a:pt x="2819" y="1170"/>
                </a:lnTo>
                <a:lnTo>
                  <a:pt x="2844" y="1139"/>
                </a:lnTo>
                <a:lnTo>
                  <a:pt x="2868" y="1107"/>
                </a:lnTo>
                <a:lnTo>
                  <a:pt x="2892" y="1075"/>
                </a:lnTo>
                <a:lnTo>
                  <a:pt x="2915" y="1043"/>
                </a:lnTo>
                <a:lnTo>
                  <a:pt x="2937" y="1009"/>
                </a:lnTo>
                <a:lnTo>
                  <a:pt x="2959" y="976"/>
                </a:lnTo>
                <a:lnTo>
                  <a:pt x="2980" y="942"/>
                </a:lnTo>
                <a:lnTo>
                  <a:pt x="2999" y="908"/>
                </a:lnTo>
                <a:lnTo>
                  <a:pt x="3017" y="873"/>
                </a:lnTo>
                <a:lnTo>
                  <a:pt x="3036" y="838"/>
                </a:lnTo>
                <a:lnTo>
                  <a:pt x="3052" y="803"/>
                </a:lnTo>
                <a:lnTo>
                  <a:pt x="3067" y="767"/>
                </a:lnTo>
                <a:lnTo>
                  <a:pt x="3081" y="732"/>
                </a:lnTo>
                <a:lnTo>
                  <a:pt x="3094" y="695"/>
                </a:lnTo>
                <a:lnTo>
                  <a:pt x="3106" y="659"/>
                </a:lnTo>
                <a:lnTo>
                  <a:pt x="3118" y="621"/>
                </a:lnTo>
                <a:lnTo>
                  <a:pt x="3127" y="584"/>
                </a:lnTo>
                <a:lnTo>
                  <a:pt x="3134" y="546"/>
                </a:lnTo>
                <a:lnTo>
                  <a:pt x="3141" y="509"/>
                </a:lnTo>
                <a:lnTo>
                  <a:pt x="3146" y="472"/>
                </a:lnTo>
                <a:lnTo>
                  <a:pt x="3149" y="433"/>
                </a:lnTo>
                <a:lnTo>
                  <a:pt x="3151" y="395"/>
                </a:lnTo>
                <a:lnTo>
                  <a:pt x="3151" y="356"/>
                </a:lnTo>
                <a:lnTo>
                  <a:pt x="3150" y="318"/>
                </a:lnTo>
                <a:lnTo>
                  <a:pt x="3147" y="279"/>
                </a:lnTo>
                <a:lnTo>
                  <a:pt x="3142" y="240"/>
                </a:lnTo>
                <a:lnTo>
                  <a:pt x="3136" y="201"/>
                </a:lnTo>
                <a:lnTo>
                  <a:pt x="3128" y="162"/>
                </a:lnTo>
                <a:lnTo>
                  <a:pt x="3118" y="122"/>
                </a:lnTo>
                <a:lnTo>
                  <a:pt x="3105" y="83"/>
                </a:lnTo>
                <a:lnTo>
                  <a:pt x="3091" y="43"/>
                </a:lnTo>
                <a:lnTo>
                  <a:pt x="3088" y="36"/>
                </a:lnTo>
                <a:lnTo>
                  <a:pt x="3084" y="30"/>
                </a:lnTo>
                <a:lnTo>
                  <a:pt x="3079" y="24"/>
                </a:lnTo>
                <a:lnTo>
                  <a:pt x="3074" y="19"/>
                </a:lnTo>
                <a:lnTo>
                  <a:pt x="3068" y="14"/>
                </a:lnTo>
                <a:lnTo>
                  <a:pt x="3061" y="10"/>
                </a:lnTo>
                <a:lnTo>
                  <a:pt x="3054" y="7"/>
                </a:lnTo>
                <a:lnTo>
                  <a:pt x="3047" y="4"/>
                </a:lnTo>
                <a:lnTo>
                  <a:pt x="3039" y="2"/>
                </a:lnTo>
                <a:lnTo>
                  <a:pt x="3031" y="0"/>
                </a:lnTo>
                <a:lnTo>
                  <a:pt x="3023" y="0"/>
                </a:lnTo>
                <a:lnTo>
                  <a:pt x="3015" y="0"/>
                </a:lnTo>
                <a:lnTo>
                  <a:pt x="3008" y="0"/>
                </a:lnTo>
                <a:lnTo>
                  <a:pt x="3000" y="2"/>
                </a:lnTo>
                <a:lnTo>
                  <a:pt x="2993" y="4"/>
                </a:lnTo>
                <a:lnTo>
                  <a:pt x="2986" y="7"/>
                </a:lnTo>
                <a:lnTo>
                  <a:pt x="2935" y="35"/>
                </a:lnTo>
                <a:lnTo>
                  <a:pt x="2885" y="66"/>
                </a:lnTo>
                <a:lnTo>
                  <a:pt x="2836" y="96"/>
                </a:lnTo>
                <a:lnTo>
                  <a:pt x="2786" y="128"/>
                </a:lnTo>
                <a:lnTo>
                  <a:pt x="2739" y="163"/>
                </a:lnTo>
                <a:lnTo>
                  <a:pt x="2692" y="197"/>
                </a:lnTo>
                <a:lnTo>
                  <a:pt x="2647" y="234"/>
                </a:lnTo>
                <a:lnTo>
                  <a:pt x="2601" y="271"/>
                </a:lnTo>
                <a:lnTo>
                  <a:pt x="2558" y="310"/>
                </a:lnTo>
                <a:lnTo>
                  <a:pt x="2515" y="349"/>
                </a:lnTo>
                <a:lnTo>
                  <a:pt x="2474" y="390"/>
                </a:lnTo>
                <a:lnTo>
                  <a:pt x="2432" y="431"/>
                </a:lnTo>
                <a:lnTo>
                  <a:pt x="2393" y="475"/>
                </a:lnTo>
                <a:lnTo>
                  <a:pt x="2355" y="518"/>
                </a:lnTo>
                <a:lnTo>
                  <a:pt x="2318" y="563"/>
                </a:lnTo>
                <a:lnTo>
                  <a:pt x="2282" y="608"/>
                </a:lnTo>
                <a:lnTo>
                  <a:pt x="2247" y="656"/>
                </a:lnTo>
                <a:lnTo>
                  <a:pt x="2214" y="703"/>
                </a:lnTo>
                <a:lnTo>
                  <a:pt x="2182" y="752"/>
                </a:lnTo>
                <a:lnTo>
                  <a:pt x="2152" y="802"/>
                </a:lnTo>
                <a:lnTo>
                  <a:pt x="2122" y="851"/>
                </a:lnTo>
                <a:lnTo>
                  <a:pt x="2095" y="903"/>
                </a:lnTo>
                <a:lnTo>
                  <a:pt x="2069" y="954"/>
                </a:lnTo>
                <a:lnTo>
                  <a:pt x="2044" y="1007"/>
                </a:lnTo>
                <a:lnTo>
                  <a:pt x="2021" y="1061"/>
                </a:lnTo>
                <a:lnTo>
                  <a:pt x="2000" y="1115"/>
                </a:lnTo>
                <a:lnTo>
                  <a:pt x="1981" y="1170"/>
                </a:lnTo>
                <a:lnTo>
                  <a:pt x="1962" y="1226"/>
                </a:lnTo>
                <a:lnTo>
                  <a:pt x="1946" y="1281"/>
                </a:lnTo>
                <a:lnTo>
                  <a:pt x="1931" y="1339"/>
                </a:lnTo>
                <a:lnTo>
                  <a:pt x="1919" y="1396"/>
                </a:lnTo>
                <a:lnTo>
                  <a:pt x="1908" y="1455"/>
                </a:lnTo>
                <a:lnTo>
                  <a:pt x="1907" y="1464"/>
                </a:lnTo>
                <a:lnTo>
                  <a:pt x="1908" y="1472"/>
                </a:lnTo>
                <a:lnTo>
                  <a:pt x="1910" y="1480"/>
                </a:lnTo>
                <a:lnTo>
                  <a:pt x="1914" y="1487"/>
                </a:lnTo>
                <a:lnTo>
                  <a:pt x="1919" y="1494"/>
                </a:lnTo>
                <a:lnTo>
                  <a:pt x="1925" y="1499"/>
                </a:lnTo>
                <a:lnTo>
                  <a:pt x="1931" y="1504"/>
                </a:lnTo>
                <a:lnTo>
                  <a:pt x="1939" y="1507"/>
                </a:lnTo>
                <a:lnTo>
                  <a:pt x="1938" y="1508"/>
                </a:lnTo>
                <a:lnTo>
                  <a:pt x="1938" y="1509"/>
                </a:lnTo>
                <a:lnTo>
                  <a:pt x="1926" y="1519"/>
                </a:lnTo>
                <a:lnTo>
                  <a:pt x="1913" y="1529"/>
                </a:lnTo>
                <a:lnTo>
                  <a:pt x="1901" y="1539"/>
                </a:lnTo>
                <a:lnTo>
                  <a:pt x="1886" y="1548"/>
                </a:lnTo>
                <a:lnTo>
                  <a:pt x="1848" y="1573"/>
                </a:lnTo>
                <a:lnTo>
                  <a:pt x="1807" y="1596"/>
                </a:lnTo>
                <a:lnTo>
                  <a:pt x="1768" y="1618"/>
                </a:lnTo>
                <a:lnTo>
                  <a:pt x="1726" y="1638"/>
                </a:lnTo>
                <a:lnTo>
                  <a:pt x="1685" y="1657"/>
                </a:lnTo>
                <a:lnTo>
                  <a:pt x="1642" y="1674"/>
                </a:lnTo>
                <a:lnTo>
                  <a:pt x="1600" y="1690"/>
                </a:lnTo>
                <a:lnTo>
                  <a:pt x="1556" y="1707"/>
                </a:lnTo>
                <a:lnTo>
                  <a:pt x="1529" y="1716"/>
                </a:lnTo>
                <a:lnTo>
                  <a:pt x="1505" y="1723"/>
                </a:lnTo>
                <a:lnTo>
                  <a:pt x="1482" y="1731"/>
                </a:lnTo>
                <a:lnTo>
                  <a:pt x="1462" y="1740"/>
                </a:lnTo>
                <a:lnTo>
                  <a:pt x="1247" y="1768"/>
                </a:lnTo>
                <a:close/>
              </a:path>
            </a:pathLst>
          </a:custGeom>
          <a:solidFill>
            <a:srgbClr val="579B6C"/>
          </a:solidFill>
          <a:ln>
            <a:noFill/>
          </a:ln>
        </p:spPr>
        <p:txBody>
          <a:bodyPr vert="horz" wrap="square" lIns="121889" tIns="60944" rIns="121889" bIns="60944" numCol="1" anchor="t" anchorCtr="0" compatLnSpc="1"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63233" y="209787"/>
            <a:ext cx="4575504" cy="664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730" dirty="0">
                <a:solidFill>
                  <a:srgbClr val="579B6C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教学内容介绍</a:t>
            </a:r>
            <a:endParaRPr lang="zh-CN" altLang="en-US" sz="3730" dirty="0">
              <a:solidFill>
                <a:srgbClr val="579B6C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934" y="209374"/>
            <a:ext cx="1149704" cy="889884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1505" y="6758958"/>
            <a:ext cx="12188990" cy="99466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579B6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934" y="5826584"/>
            <a:ext cx="1149704" cy="88988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2919" y="5826584"/>
            <a:ext cx="1149704" cy="8898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2904" y="5826584"/>
            <a:ext cx="1149704" cy="88988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62889" y="5826584"/>
            <a:ext cx="1149704" cy="88988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42259" y="5826584"/>
            <a:ext cx="1149704" cy="88988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244" y="5826584"/>
            <a:ext cx="1149704" cy="88988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2229" y="5826584"/>
            <a:ext cx="1149704" cy="88988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92214" y="5826584"/>
            <a:ext cx="1149704" cy="88988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42199" y="5826584"/>
            <a:ext cx="1149704" cy="889884"/>
          </a:xfrm>
          <a:prstGeom prst="rect">
            <a:avLst/>
          </a:prstGeom>
        </p:spPr>
      </p:pic>
      <p:grpSp>
        <p:nvGrpSpPr>
          <p:cNvPr id="52" name="组合 51" descr="7b0a202020202274657874626f78223a20227b5c2263617465676f72795f69645c223a31303238332c5c2269645c223a32303233353137307d220a7d0a"/>
          <p:cNvGrpSpPr/>
          <p:nvPr/>
        </p:nvGrpSpPr>
        <p:grpSpPr>
          <a:xfrm>
            <a:off x="647700" y="1099185"/>
            <a:ext cx="4498340" cy="3771900"/>
            <a:chOff x="3682034" y="1376542"/>
            <a:chExt cx="6471001" cy="3941000"/>
          </a:xfrm>
        </p:grpSpPr>
        <p:sp>
          <p:nvSpPr>
            <p:cNvPr id="24" name="任意多边形: 形状 15"/>
            <p:cNvSpPr/>
            <p:nvPr/>
          </p:nvSpPr>
          <p:spPr>
            <a:xfrm>
              <a:off x="3682034" y="1540457"/>
              <a:ext cx="6389225" cy="3777085"/>
            </a:xfrm>
            <a:custGeom>
              <a:avLst/>
              <a:gdLst>
                <a:gd name="connsiteX0" fmla="*/ 316310 w 6389225"/>
                <a:gd name="connsiteY0" fmla="*/ 274081 h 3777085"/>
                <a:gd name="connsiteX1" fmla="*/ 316310 w 6389225"/>
                <a:gd name="connsiteY1" fmla="*/ 3100476 h 3777085"/>
                <a:gd name="connsiteX2" fmla="*/ 6072915 w 6389225"/>
                <a:gd name="connsiteY2" fmla="*/ 3100476 h 3777085"/>
                <a:gd name="connsiteX3" fmla="*/ 6072915 w 6389225"/>
                <a:gd name="connsiteY3" fmla="*/ 274081 h 3777085"/>
                <a:gd name="connsiteX4" fmla="*/ 0 w 6389225"/>
                <a:gd name="connsiteY4" fmla="*/ 0 h 3777085"/>
                <a:gd name="connsiteX5" fmla="*/ 6389225 w 6389225"/>
                <a:gd name="connsiteY5" fmla="*/ 0 h 3777085"/>
                <a:gd name="connsiteX6" fmla="*/ 6389225 w 6389225"/>
                <a:gd name="connsiteY6" fmla="*/ 3777085 h 3777085"/>
                <a:gd name="connsiteX7" fmla="*/ 0 w 6389225"/>
                <a:gd name="connsiteY7" fmla="*/ 3777085 h 377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9225" h="3777085">
                  <a:moveTo>
                    <a:pt x="316310" y="274081"/>
                  </a:moveTo>
                  <a:lnTo>
                    <a:pt x="316310" y="3100476"/>
                  </a:lnTo>
                  <a:lnTo>
                    <a:pt x="6072915" y="3100476"/>
                  </a:lnTo>
                  <a:lnTo>
                    <a:pt x="6072915" y="274081"/>
                  </a:lnTo>
                  <a:close/>
                  <a:moveTo>
                    <a:pt x="0" y="0"/>
                  </a:moveTo>
                  <a:lnTo>
                    <a:pt x="6389225" y="0"/>
                  </a:lnTo>
                  <a:lnTo>
                    <a:pt x="6389225" y="3777085"/>
                  </a:lnTo>
                  <a:lnTo>
                    <a:pt x="0" y="3777085"/>
                  </a:lnTo>
                  <a:close/>
                </a:path>
              </a:pathLst>
            </a:custGeom>
            <a:solidFill>
              <a:srgbClr val="89E1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9063204" y="1376542"/>
              <a:ext cx="1089831" cy="1089831"/>
              <a:chOff x="9063204" y="1376542"/>
              <a:chExt cx="1089831" cy="1089831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9063204" y="1376542"/>
                <a:ext cx="1089831" cy="1089831"/>
                <a:chOff x="9063204" y="1376542"/>
                <a:chExt cx="1089831" cy="1089831"/>
              </a:xfrm>
            </p:grpSpPr>
            <p:sp>
              <p:nvSpPr>
                <p:cNvPr id="28" name="椭圆 27"/>
                <p:cNvSpPr/>
                <p:nvPr/>
              </p:nvSpPr>
              <p:spPr>
                <a:xfrm>
                  <a:off x="9063204" y="1376542"/>
                  <a:ext cx="1089831" cy="1089831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  <a:alpha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9" name="椭圆 28"/>
                <p:cNvSpPr/>
                <p:nvPr/>
              </p:nvSpPr>
              <p:spPr>
                <a:xfrm>
                  <a:off x="9227119" y="1540457"/>
                  <a:ext cx="762000" cy="7620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9371665" y="1846474"/>
                <a:ext cx="472908" cy="208333"/>
                <a:chOff x="9396293" y="1875049"/>
                <a:chExt cx="472908" cy="208333"/>
              </a:xfrm>
            </p:grpSpPr>
            <p:sp>
              <p:nvSpPr>
                <p:cNvPr id="31" name="椭圆 30"/>
                <p:cNvSpPr/>
                <p:nvPr/>
              </p:nvSpPr>
              <p:spPr>
                <a:xfrm>
                  <a:off x="9478899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9688531" y="1875049"/>
                  <a:ext cx="72000" cy="72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3" name="空心弧 32"/>
                <p:cNvSpPr/>
                <p:nvPr/>
              </p:nvSpPr>
              <p:spPr>
                <a:xfrm rot="10800000">
                  <a:off x="9552889" y="1921457"/>
                  <a:ext cx="161925" cy="161925"/>
                </a:xfrm>
                <a:prstGeom prst="blockArc">
                  <a:avLst>
                    <a:gd name="adj1" fmla="val 10800000"/>
                    <a:gd name="adj2" fmla="val 21316169"/>
                    <a:gd name="adj3" fmla="val 7207"/>
                  </a:avLst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椭圆 33"/>
                <p:cNvSpPr/>
                <p:nvPr/>
              </p:nvSpPr>
              <p:spPr>
                <a:xfrm>
                  <a:off x="9396293" y="1973330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9735245" y="1956701"/>
                  <a:ext cx="133956" cy="45719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62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6" name="组合 35"/>
            <p:cNvGrpSpPr/>
            <p:nvPr/>
          </p:nvGrpSpPr>
          <p:grpSpPr>
            <a:xfrm>
              <a:off x="3727761" y="4573236"/>
              <a:ext cx="632052" cy="744306"/>
              <a:chOff x="3954453" y="4623199"/>
              <a:chExt cx="487126" cy="573641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4169560" y="4754880"/>
                <a:ext cx="45719" cy="44196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8" name="任意多边形: 形状 31"/>
              <p:cNvSpPr/>
              <p:nvPr/>
            </p:nvSpPr>
            <p:spPr>
              <a:xfrm rot="18789041">
                <a:off x="4008732" y="4568920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任意多边形: 形状 32"/>
              <p:cNvSpPr/>
              <p:nvPr/>
            </p:nvSpPr>
            <p:spPr>
              <a:xfrm rot="3515408">
                <a:off x="4207158" y="4643137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4131628" y="4172234"/>
              <a:ext cx="971227" cy="1143719"/>
              <a:chOff x="3954453" y="4623199"/>
              <a:chExt cx="487126" cy="573641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4169560" y="4754880"/>
                <a:ext cx="45719" cy="44196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37"/>
              <p:cNvSpPr/>
              <p:nvPr/>
            </p:nvSpPr>
            <p:spPr>
              <a:xfrm rot="18789041">
                <a:off x="4008732" y="4568920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38"/>
              <p:cNvSpPr/>
              <p:nvPr/>
            </p:nvSpPr>
            <p:spPr>
              <a:xfrm rot="3515408">
                <a:off x="4207158" y="4643137"/>
                <a:ext cx="180141" cy="288700"/>
              </a:xfrm>
              <a:custGeom>
                <a:avLst/>
                <a:gdLst>
                  <a:gd name="connsiteX0" fmla="*/ 287669 w 575339"/>
                  <a:gd name="connsiteY0" fmla="*/ 0 h 922055"/>
                  <a:gd name="connsiteX1" fmla="*/ 347471 w 575339"/>
                  <a:gd name="connsiteY1" fmla="*/ 32460 h 922055"/>
                  <a:gd name="connsiteX2" fmla="*/ 575339 w 575339"/>
                  <a:gd name="connsiteY2" fmla="*/ 461028 h 922055"/>
                  <a:gd name="connsiteX3" fmla="*/ 347471 w 575339"/>
                  <a:gd name="connsiteY3" fmla="*/ 889596 h 922055"/>
                  <a:gd name="connsiteX4" fmla="*/ 287671 w 575339"/>
                  <a:gd name="connsiteY4" fmla="*/ 922055 h 922055"/>
                  <a:gd name="connsiteX5" fmla="*/ 227868 w 575339"/>
                  <a:gd name="connsiteY5" fmla="*/ 889595 h 922055"/>
                  <a:gd name="connsiteX6" fmla="*/ 0 w 575339"/>
                  <a:gd name="connsiteY6" fmla="*/ 461027 h 922055"/>
                  <a:gd name="connsiteX7" fmla="*/ 227868 w 575339"/>
                  <a:gd name="connsiteY7" fmla="*/ 32459 h 922055"/>
                  <a:gd name="connsiteX8" fmla="*/ 287669 w 575339"/>
                  <a:gd name="connsiteY8" fmla="*/ 0 h 92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339" h="922055">
                    <a:moveTo>
                      <a:pt x="287669" y="0"/>
                    </a:moveTo>
                    <a:lnTo>
                      <a:pt x="347471" y="32460"/>
                    </a:lnTo>
                    <a:cubicBezTo>
                      <a:pt x="484951" y="125339"/>
                      <a:pt x="575339" y="282628"/>
                      <a:pt x="575339" y="461028"/>
                    </a:cubicBezTo>
                    <a:cubicBezTo>
                      <a:pt x="575339" y="639428"/>
                      <a:pt x="484951" y="796717"/>
                      <a:pt x="347471" y="889596"/>
                    </a:cubicBezTo>
                    <a:lnTo>
                      <a:pt x="287671" y="922055"/>
                    </a:lnTo>
                    <a:lnTo>
                      <a:pt x="227868" y="889595"/>
                    </a:lnTo>
                    <a:cubicBezTo>
                      <a:pt x="90389" y="796716"/>
                      <a:pt x="0" y="639427"/>
                      <a:pt x="0" y="461027"/>
                    </a:cubicBezTo>
                    <a:cubicBezTo>
                      <a:pt x="0" y="282627"/>
                      <a:pt x="90389" y="125338"/>
                      <a:pt x="227868" y="32459"/>
                    </a:cubicBezTo>
                    <a:lnTo>
                      <a:pt x="287669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53" name="文本框 52"/>
          <p:cNvSpPr txBox="1"/>
          <p:nvPr/>
        </p:nvSpPr>
        <p:spPr>
          <a:xfrm>
            <a:off x="1109980" y="1793240"/>
            <a:ext cx="35737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我总结一下，我们班小朋友字写的都很好，基本15画以下的字，只要老师讲解一下，书写技巧及格式规划，都能够自己动笔写下来，这是一种自我超越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。魔法识字书，趣味学习能认识200多个字。</a:t>
            </a:r>
            <a:endParaRPr lang="zh-CN" altLang="en-US"/>
          </a:p>
          <a:p>
            <a:endParaRPr lang="zh-CN" altLang="en-US"/>
          </a:p>
        </p:txBody>
      </p:sp>
      <p:grpSp>
        <p:nvGrpSpPr>
          <p:cNvPr id="54" name="组合 53" descr="7b0a202020202274657874626f78223a20227b5c2263617465676f72795f69645c223a31303238332c5c2269645c223a32303332323339327d220a7d0a"/>
          <p:cNvGrpSpPr/>
          <p:nvPr/>
        </p:nvGrpSpPr>
        <p:grpSpPr>
          <a:xfrm>
            <a:off x="7646035" y="701040"/>
            <a:ext cx="4545965" cy="5015230"/>
            <a:chOff x="5568" y="3698"/>
            <a:chExt cx="8066" cy="3882"/>
          </a:xfrm>
        </p:grpSpPr>
        <p:sp>
          <p:nvSpPr>
            <p:cNvPr id="55" name="任意多边形: 形状 4"/>
            <p:cNvSpPr/>
            <p:nvPr/>
          </p:nvSpPr>
          <p:spPr>
            <a:xfrm>
              <a:off x="6062" y="3698"/>
              <a:ext cx="7572" cy="3689"/>
            </a:xfrm>
            <a:custGeom>
              <a:avLst/>
              <a:gdLst>
                <a:gd name="connsiteX0" fmla="*/ 0 w 4265631"/>
                <a:gd name="connsiteY0" fmla="*/ 0 h 2078043"/>
                <a:gd name="connsiteX1" fmla="*/ 4265631 w 4265631"/>
                <a:gd name="connsiteY1" fmla="*/ 0 h 2078043"/>
                <a:gd name="connsiteX2" fmla="*/ 4265631 w 4265631"/>
                <a:gd name="connsiteY2" fmla="*/ 2078044 h 2078043"/>
                <a:gd name="connsiteX3" fmla="*/ 0 w 4265631"/>
                <a:gd name="connsiteY3" fmla="*/ 2078044 h 2078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5631" h="2078043">
                  <a:moveTo>
                    <a:pt x="0" y="0"/>
                  </a:moveTo>
                  <a:lnTo>
                    <a:pt x="4265631" y="0"/>
                  </a:lnTo>
                  <a:lnTo>
                    <a:pt x="4265631" y="2078044"/>
                  </a:lnTo>
                  <a:lnTo>
                    <a:pt x="0" y="207804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6349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baseline="-25000"/>
            </a:p>
          </p:txBody>
        </p:sp>
        <p:sp>
          <p:nvSpPr>
            <p:cNvPr id="56" name="任意多边形: 形状 5"/>
            <p:cNvSpPr/>
            <p:nvPr/>
          </p:nvSpPr>
          <p:spPr>
            <a:xfrm>
              <a:off x="6303" y="3910"/>
              <a:ext cx="7127" cy="2919"/>
            </a:xfrm>
            <a:custGeom>
              <a:avLst/>
              <a:gdLst>
                <a:gd name="connsiteX0" fmla="*/ 0 w 3696662"/>
                <a:gd name="connsiteY0" fmla="*/ 0 h 1625157"/>
                <a:gd name="connsiteX1" fmla="*/ 3696662 w 3696662"/>
                <a:gd name="connsiteY1" fmla="*/ 0 h 1625157"/>
                <a:gd name="connsiteX2" fmla="*/ 3696662 w 3696662"/>
                <a:gd name="connsiteY2" fmla="*/ 1625158 h 1625157"/>
                <a:gd name="connsiteX3" fmla="*/ 0 w 3696662"/>
                <a:gd name="connsiteY3" fmla="*/ 1625158 h 16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6662" h="1625157">
                  <a:moveTo>
                    <a:pt x="0" y="0"/>
                  </a:moveTo>
                  <a:lnTo>
                    <a:pt x="3696662" y="0"/>
                  </a:lnTo>
                  <a:lnTo>
                    <a:pt x="3696662" y="1625158"/>
                  </a:lnTo>
                  <a:lnTo>
                    <a:pt x="0" y="1625158"/>
                  </a:lnTo>
                  <a:close/>
                </a:path>
              </a:pathLst>
            </a:custGeom>
            <a:solidFill>
              <a:schemeClr val="bg1"/>
            </a:solidFill>
            <a:ln w="16349" cap="flat">
              <a:noFill/>
              <a:prstDash val="solid"/>
              <a:miter/>
            </a:ln>
            <a:effectLst>
              <a:innerShdw blurRad="63500" dist="50800" dir="13500000">
                <a:prstClr val="black">
                  <a:alpha val="44000"/>
                </a:prstClr>
              </a:inn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baseline="-25000" dirty="0"/>
            </a:p>
          </p:txBody>
        </p:sp>
        <p:grpSp>
          <p:nvGrpSpPr>
            <p:cNvPr id="58" name="组合 57"/>
            <p:cNvGrpSpPr/>
            <p:nvPr/>
          </p:nvGrpSpPr>
          <p:grpSpPr>
            <a:xfrm rot="8508091">
              <a:off x="5568" y="6151"/>
              <a:ext cx="2246" cy="1429"/>
              <a:chOff x="7975544" y="1620935"/>
              <a:chExt cx="413250" cy="1511870"/>
            </a:xfrm>
          </p:grpSpPr>
          <p:sp>
            <p:nvSpPr>
              <p:cNvPr id="59" name="空心弧 58"/>
              <p:cNvSpPr/>
              <p:nvPr/>
            </p:nvSpPr>
            <p:spPr>
              <a:xfrm rot="10231932">
                <a:off x="7975544" y="2284173"/>
                <a:ext cx="413250" cy="413250"/>
              </a:xfrm>
              <a:prstGeom prst="blockArc">
                <a:avLst>
                  <a:gd name="adj1" fmla="val 10800000"/>
                  <a:gd name="adj2" fmla="val 21390970"/>
                  <a:gd name="adj3" fmla="val 11371"/>
                </a:avLst>
              </a:prstGeom>
              <a:solidFill>
                <a:srgbClr val="E945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2" name="组合 61"/>
              <p:cNvGrpSpPr/>
              <p:nvPr/>
            </p:nvGrpSpPr>
            <p:grpSpPr>
              <a:xfrm rot="5481650">
                <a:off x="7375897" y="2251498"/>
                <a:ext cx="1511870" cy="250743"/>
                <a:chOff x="6251509" y="1137079"/>
                <a:chExt cx="3906213" cy="3725311"/>
              </a:xfrm>
            </p:grpSpPr>
            <p:sp>
              <p:nvSpPr>
                <p:cNvPr id="63" name="任意多边形: 形状 24"/>
                <p:cNvSpPr/>
                <p:nvPr/>
              </p:nvSpPr>
              <p:spPr>
                <a:xfrm>
                  <a:off x="7557762" y="1137079"/>
                  <a:ext cx="1293709" cy="648305"/>
                </a:xfrm>
                <a:custGeom>
                  <a:avLst/>
                  <a:gdLst>
                    <a:gd name="connsiteX0" fmla="*/ 249877 w 1499230"/>
                    <a:gd name="connsiteY0" fmla="*/ 0 h 751296"/>
                    <a:gd name="connsiteX1" fmla="*/ 1249353 w 1499230"/>
                    <a:gd name="connsiteY1" fmla="*/ 0 h 751296"/>
                    <a:gd name="connsiteX2" fmla="*/ 1499230 w 1499230"/>
                    <a:gd name="connsiteY2" fmla="*/ 249877 h 751296"/>
                    <a:gd name="connsiteX3" fmla="*/ 1499230 w 1499230"/>
                    <a:gd name="connsiteY3" fmla="*/ 751296 h 751296"/>
                    <a:gd name="connsiteX4" fmla="*/ 0 w 1499230"/>
                    <a:gd name="connsiteY4" fmla="*/ 751296 h 751296"/>
                    <a:gd name="connsiteX5" fmla="*/ 0 w 1499230"/>
                    <a:gd name="connsiteY5" fmla="*/ 249877 h 751296"/>
                    <a:gd name="connsiteX6" fmla="*/ 249877 w 1499230"/>
                    <a:gd name="connsiteY6" fmla="*/ 0 h 751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99230" h="751296">
                      <a:moveTo>
                        <a:pt x="249877" y="0"/>
                      </a:moveTo>
                      <a:lnTo>
                        <a:pt x="1249353" y="0"/>
                      </a:lnTo>
                      <a:cubicBezTo>
                        <a:pt x="1387356" y="0"/>
                        <a:pt x="1499230" y="111874"/>
                        <a:pt x="1499230" y="249877"/>
                      </a:cubicBezTo>
                      <a:lnTo>
                        <a:pt x="1499230" y="751296"/>
                      </a:lnTo>
                      <a:lnTo>
                        <a:pt x="0" y="751296"/>
                      </a:lnTo>
                      <a:lnTo>
                        <a:pt x="0" y="249877"/>
                      </a:lnTo>
                      <a:cubicBezTo>
                        <a:pt x="0" y="111874"/>
                        <a:pt x="111874" y="0"/>
                        <a:pt x="249877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64" name="梯形 63"/>
                <p:cNvSpPr/>
                <p:nvPr/>
              </p:nvSpPr>
              <p:spPr>
                <a:xfrm>
                  <a:off x="6321152" y="2093260"/>
                  <a:ext cx="3766930" cy="2671479"/>
                </a:xfrm>
                <a:prstGeom prst="trapezoid">
                  <a:avLst>
                    <a:gd name="adj" fmla="val 43230"/>
                  </a:avLst>
                </a:prstGeom>
                <a:solidFill>
                  <a:srgbClr val="F7B8A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65" name="任意多边形: 形状 22"/>
                <p:cNvSpPr/>
                <p:nvPr/>
              </p:nvSpPr>
              <p:spPr>
                <a:xfrm>
                  <a:off x="7455002" y="1341964"/>
                  <a:ext cx="1499230" cy="751296"/>
                </a:xfrm>
                <a:custGeom>
                  <a:avLst/>
                  <a:gdLst>
                    <a:gd name="connsiteX0" fmla="*/ 249877 w 1499230"/>
                    <a:gd name="connsiteY0" fmla="*/ 0 h 751296"/>
                    <a:gd name="connsiteX1" fmla="*/ 1249353 w 1499230"/>
                    <a:gd name="connsiteY1" fmla="*/ 0 h 751296"/>
                    <a:gd name="connsiteX2" fmla="*/ 1499230 w 1499230"/>
                    <a:gd name="connsiteY2" fmla="*/ 249877 h 751296"/>
                    <a:gd name="connsiteX3" fmla="*/ 1499230 w 1499230"/>
                    <a:gd name="connsiteY3" fmla="*/ 751296 h 751296"/>
                    <a:gd name="connsiteX4" fmla="*/ 0 w 1499230"/>
                    <a:gd name="connsiteY4" fmla="*/ 751296 h 751296"/>
                    <a:gd name="connsiteX5" fmla="*/ 0 w 1499230"/>
                    <a:gd name="connsiteY5" fmla="*/ 249877 h 751296"/>
                    <a:gd name="connsiteX6" fmla="*/ 249877 w 1499230"/>
                    <a:gd name="connsiteY6" fmla="*/ 0 h 751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99230" h="751296">
                      <a:moveTo>
                        <a:pt x="249877" y="0"/>
                      </a:moveTo>
                      <a:lnTo>
                        <a:pt x="1249353" y="0"/>
                      </a:lnTo>
                      <a:cubicBezTo>
                        <a:pt x="1387356" y="0"/>
                        <a:pt x="1499230" y="111874"/>
                        <a:pt x="1499230" y="249877"/>
                      </a:cubicBezTo>
                      <a:lnTo>
                        <a:pt x="1499230" y="751296"/>
                      </a:lnTo>
                      <a:lnTo>
                        <a:pt x="0" y="751296"/>
                      </a:lnTo>
                      <a:lnTo>
                        <a:pt x="0" y="249877"/>
                      </a:lnTo>
                      <a:cubicBezTo>
                        <a:pt x="0" y="111874"/>
                        <a:pt x="111874" y="0"/>
                        <a:pt x="249877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66" name="矩形: 圆角 25"/>
                <p:cNvSpPr/>
                <p:nvPr/>
              </p:nvSpPr>
              <p:spPr>
                <a:xfrm>
                  <a:off x="6251509" y="4743037"/>
                  <a:ext cx="3906213" cy="119353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75" name="文本框 74"/>
          <p:cNvSpPr txBox="1"/>
          <p:nvPr/>
        </p:nvSpPr>
        <p:spPr>
          <a:xfrm>
            <a:off x="8289290" y="1169670"/>
            <a:ext cx="35585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他们在魔法识字书上认识了很多历史人物，也了解他们的生平及著作等。拼读古诗，小故事，猜谜语。他们能够在老师的引导下，拼读龟兔赛跑等五大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长篇故事。理解大意，并能说出读后感。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PA" val="v3.0.0"/>
</p:tagLst>
</file>

<file path=ppt/tags/tag65.xml><?xml version="1.0" encoding="utf-8"?>
<p:tagLst xmlns:p="http://schemas.openxmlformats.org/presentationml/2006/main">
  <p:tag name="PA" val="v3.0.0"/>
</p:tagLst>
</file>

<file path=ppt/tags/tag66.xml><?xml version="1.0" encoding="utf-8"?>
<p:tagLst xmlns:p="http://schemas.openxmlformats.org/presentationml/2006/main">
  <p:tag name="PA" val="v3.0.0"/>
</p:tagLst>
</file>

<file path=ppt/tags/tag67.xml><?xml version="1.0" encoding="utf-8"?>
<p:tagLst xmlns:p="http://schemas.openxmlformats.org/presentationml/2006/main">
  <p:tag name="PA" val="v3.0.0"/>
</p:tagLst>
</file>

<file path=ppt/tags/tag68.xml><?xml version="1.0" encoding="utf-8"?>
<p:tagLst xmlns:p="http://schemas.openxmlformats.org/presentationml/2006/main">
  <p:tag name="PA" val="v3.0.0"/>
</p:tagLst>
</file>

<file path=ppt/tags/tag69.xml><?xml version="1.0" encoding="utf-8"?>
<p:tagLst xmlns:p="http://schemas.openxmlformats.org/presentationml/2006/main">
  <p:tag name="PA" val="v3.0.0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3.0.0"/>
</p:tagLst>
</file>

<file path=ppt/tags/tag71.xml><?xml version="1.0" encoding="utf-8"?>
<p:tagLst xmlns:p="http://schemas.openxmlformats.org/presentationml/2006/main">
  <p:tag name="PA" val="v3.0.0"/>
</p:tagLst>
</file>

<file path=ppt/tags/tag72.xml><?xml version="1.0" encoding="utf-8"?>
<p:tagLst xmlns:p="http://schemas.openxmlformats.org/presentationml/2006/main">
  <p:tag name="PA" val="v3.0.0"/>
</p:tagLst>
</file>

<file path=ppt/tags/tag73.xml><?xml version="1.0" encoding="utf-8"?>
<p:tagLst xmlns:p="http://schemas.openxmlformats.org/presentationml/2006/main">
  <p:tag name="KSO_WM_UNIT_PLACING_PICTURE_USER_VIEWPORT" val="{&quot;height&quot;:21600,&quot;width&quot;:16200}"/>
</p:tagLst>
</file>

<file path=ppt/tags/tag74.xml><?xml version="1.0" encoding="utf-8"?>
<p:tagLst xmlns:p="http://schemas.openxmlformats.org/presentationml/2006/main">
  <p:tag name="PA" val="v3.0.0"/>
</p:tagLst>
</file>

<file path=ppt/tags/tag75.xml><?xml version="1.0" encoding="utf-8"?>
<p:tagLst xmlns:p="http://schemas.openxmlformats.org/presentationml/2006/main">
  <p:tag name="PA" val="v3.0.0"/>
</p:tagLst>
</file>

<file path=ppt/tags/tag76.xml><?xml version="1.0" encoding="utf-8"?>
<p:tagLst xmlns:p="http://schemas.openxmlformats.org/presentationml/2006/main">
  <p:tag name="PA" val="v3.0.0"/>
</p:tagLst>
</file>

<file path=ppt/tags/tag77.xml><?xml version="1.0" encoding="utf-8"?>
<p:tagLst xmlns:p="http://schemas.openxmlformats.org/presentationml/2006/main">
  <p:tag name="PA" val="v3.0.0"/>
</p:tagLst>
</file>

<file path=ppt/tags/tag78.xml><?xml version="1.0" encoding="utf-8"?>
<p:tagLst xmlns:p="http://schemas.openxmlformats.org/presentationml/2006/main">
  <p:tag name="PA" val="v3.0.0"/>
</p:tagLst>
</file>

<file path=ppt/tags/tag79.xml><?xml version="1.0" encoding="utf-8"?>
<p:tagLst xmlns:p="http://schemas.openxmlformats.org/presentationml/2006/main">
  <p:tag name="PA" val="v3.0.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3.0.0"/>
</p:tagLst>
</file>

<file path=ppt/tags/tag81.xml><?xml version="1.0" encoding="utf-8"?>
<p:tagLst xmlns:p="http://schemas.openxmlformats.org/presentationml/2006/main">
  <p:tag name="PA" val="v3.0.0"/>
</p:tagLst>
</file>

<file path=ppt/tags/tag82.xml><?xml version="1.0" encoding="utf-8"?>
<p:tagLst xmlns:p="http://schemas.openxmlformats.org/presentationml/2006/main">
  <p:tag name="PA" val="v3.0.0"/>
</p:tagLst>
</file>

<file path=ppt/tags/tag83.xml><?xml version="1.0" encoding="utf-8"?>
<p:tagLst xmlns:p="http://schemas.openxmlformats.org/presentationml/2006/main">
  <p:tag name="PA" val="v3.0.0"/>
</p:tagLst>
</file>

<file path=ppt/tags/tag84.xml><?xml version="1.0" encoding="utf-8"?>
<p:tagLst xmlns:p="http://schemas.openxmlformats.org/presentationml/2006/main">
  <p:tag name="PA" val="v3.0.0"/>
</p:tagLst>
</file>

<file path=ppt/tags/tag85.xml><?xml version="1.0" encoding="utf-8"?>
<p:tagLst xmlns:p="http://schemas.openxmlformats.org/presentationml/2006/main">
  <p:tag name="PA" val="v3.0.0"/>
</p:tagLst>
</file>

<file path=ppt/tags/tag86.xml><?xml version="1.0" encoding="utf-8"?>
<p:tagLst xmlns:p="http://schemas.openxmlformats.org/presentationml/2006/main">
  <p:tag name="PA" val="v3.0.0"/>
</p:tagLst>
</file>

<file path=ppt/tags/tag87.xml><?xml version="1.0" encoding="utf-8"?>
<p:tagLst xmlns:p="http://schemas.openxmlformats.org/presentationml/2006/main">
  <p:tag name="PA" val="v3.0.0"/>
</p:tagLst>
</file>

<file path=ppt/tags/tag88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9133*4933*933*93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3887</Words>
  <Application>WPS 演示</Application>
  <PresentationFormat>宽屏</PresentationFormat>
  <Paragraphs>175</Paragraphs>
  <Slides>34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Wingdings</vt:lpstr>
      <vt:lpstr>Nirmala UI</vt:lpstr>
      <vt:lpstr>阿里巴巴普惠体 H</vt:lpstr>
      <vt:lpstr>Arial</vt:lpstr>
      <vt:lpstr>字体圈欣意冠黑体</vt:lpstr>
      <vt:lpstr>黑体</vt:lpstr>
      <vt:lpstr>Arial Unicode MS</vt:lpstr>
      <vt:lpstr>Calibri</vt:lpstr>
      <vt:lpstr>幼圆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LI</cp:lastModifiedBy>
  <cp:revision>187</cp:revision>
  <dcterms:created xsi:type="dcterms:W3CDTF">2019-06-19T02:08:00Z</dcterms:created>
  <dcterms:modified xsi:type="dcterms:W3CDTF">2021-02-01T11:24:16Z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